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12" r:id="rId1"/>
  </p:sldMasterIdLst>
  <p:sldIdLst>
    <p:sldId id="256" r:id="rId2"/>
    <p:sldId id="257" r:id="rId3"/>
    <p:sldId id="259" r:id="rId4"/>
    <p:sldId id="260" r:id="rId5"/>
    <p:sldId id="266" r:id="rId6"/>
    <p:sldId id="267" r:id="rId7"/>
    <p:sldId id="268" r:id="rId8"/>
    <p:sldId id="269" r:id="rId9"/>
    <p:sldId id="270" r:id="rId10"/>
    <p:sldId id="261" r:id="rId11"/>
    <p:sldId id="262" r:id="rId12"/>
    <p:sldId id="263" r:id="rId13"/>
    <p:sldId id="264" r:id="rId14"/>
    <p:sldId id="26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362326-AA2A-459B-9437-AAE229E17CDB}" v="26" dt="2022-05-19T11:22:20.5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75" autoAdjust="0"/>
    <p:restoredTop sz="94660"/>
  </p:normalViewPr>
  <p:slideViewPr>
    <p:cSldViewPr snapToGrid="0">
      <p:cViewPr varScale="1">
        <p:scale>
          <a:sx n="79" d="100"/>
          <a:sy n="79" d="100"/>
        </p:scale>
        <p:origin x="24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rine van Maanen - Pieterse" userId="cacc454b-d957-47df-b9f4-8da234db2a59" providerId="ADAL" clId="{3A362326-AA2A-459B-9437-AAE229E17CDB}"/>
    <pc:docChg chg="custSel addSld delSld modSld">
      <pc:chgData name="Dorine van Maanen - Pieterse" userId="cacc454b-d957-47df-b9f4-8da234db2a59" providerId="ADAL" clId="{3A362326-AA2A-459B-9437-AAE229E17CDB}" dt="2022-05-19T11:26:58.992" v="68" actId="26606"/>
      <pc:docMkLst>
        <pc:docMk/>
      </pc:docMkLst>
      <pc:sldChg chg="addSp modSp mod setBg addAnim">
        <pc:chgData name="Dorine van Maanen - Pieterse" userId="cacc454b-d957-47df-b9f4-8da234db2a59" providerId="ADAL" clId="{3A362326-AA2A-459B-9437-AAE229E17CDB}" dt="2022-05-19T11:24:40.992" v="60"/>
        <pc:sldMkLst>
          <pc:docMk/>
          <pc:sldMk cId="766261017" sldId="256"/>
        </pc:sldMkLst>
        <pc:spChg chg="mod ord">
          <ac:chgData name="Dorine van Maanen - Pieterse" userId="cacc454b-d957-47df-b9f4-8da234db2a59" providerId="ADAL" clId="{3A362326-AA2A-459B-9437-AAE229E17CDB}" dt="2022-05-19T11:24:40.990" v="58" actId="26606"/>
          <ac:spMkLst>
            <pc:docMk/>
            <pc:sldMk cId="766261017" sldId="256"/>
            <ac:spMk id="2" creationId="{00000000-0000-0000-0000-000000000000}"/>
          </ac:spMkLst>
        </pc:spChg>
        <pc:spChg chg="mod">
          <ac:chgData name="Dorine van Maanen - Pieterse" userId="cacc454b-d957-47df-b9f4-8da234db2a59" providerId="ADAL" clId="{3A362326-AA2A-459B-9437-AAE229E17CDB}" dt="2022-05-19T11:24:40.990" v="58" actId="26606"/>
          <ac:spMkLst>
            <pc:docMk/>
            <pc:sldMk cId="766261017" sldId="256"/>
            <ac:spMk id="3" creationId="{00000000-0000-0000-0000-000000000000}"/>
          </ac:spMkLst>
        </pc:spChg>
        <pc:spChg chg="add">
          <ac:chgData name="Dorine van Maanen - Pieterse" userId="cacc454b-d957-47df-b9f4-8da234db2a59" providerId="ADAL" clId="{3A362326-AA2A-459B-9437-AAE229E17CDB}" dt="2022-05-19T11:24:40.990" v="58" actId="26606"/>
          <ac:spMkLst>
            <pc:docMk/>
            <pc:sldMk cId="766261017" sldId="256"/>
            <ac:spMk id="8" creationId="{E8035907-EB9C-4E11-8A9B-D25B0AD8D749}"/>
          </ac:spMkLst>
        </pc:spChg>
        <pc:spChg chg="add">
          <ac:chgData name="Dorine van Maanen - Pieterse" userId="cacc454b-d957-47df-b9f4-8da234db2a59" providerId="ADAL" clId="{3A362326-AA2A-459B-9437-AAE229E17CDB}" dt="2022-05-19T11:24:40.990" v="58" actId="26606"/>
          <ac:spMkLst>
            <pc:docMk/>
            <pc:sldMk cId="766261017" sldId="256"/>
            <ac:spMk id="14" creationId="{D9C69FA7-0958-4ED9-A0DF-E87A0C137BF5}"/>
          </ac:spMkLst>
        </pc:spChg>
        <pc:grpChg chg="add">
          <ac:chgData name="Dorine van Maanen - Pieterse" userId="cacc454b-d957-47df-b9f4-8da234db2a59" providerId="ADAL" clId="{3A362326-AA2A-459B-9437-AAE229E17CDB}" dt="2022-05-19T11:24:40.990" v="58" actId="26606"/>
          <ac:grpSpMkLst>
            <pc:docMk/>
            <pc:sldMk cId="766261017" sldId="256"/>
            <ac:grpSpMk id="10" creationId="{B4CFDD4A-4FA1-4CD9-90D5-E253C2040BA3}"/>
          </ac:grpSpMkLst>
        </pc:grpChg>
      </pc:sldChg>
      <pc:sldChg chg="modSp">
        <pc:chgData name="Dorine van Maanen - Pieterse" userId="cacc454b-d957-47df-b9f4-8da234db2a59" providerId="ADAL" clId="{3A362326-AA2A-459B-9437-AAE229E17CDB}" dt="2022-05-19T11:17:16.287" v="20" actId="20577"/>
        <pc:sldMkLst>
          <pc:docMk/>
          <pc:sldMk cId="3181706562" sldId="257"/>
        </pc:sldMkLst>
        <pc:spChg chg="mod">
          <ac:chgData name="Dorine van Maanen - Pieterse" userId="cacc454b-d957-47df-b9f4-8da234db2a59" providerId="ADAL" clId="{3A362326-AA2A-459B-9437-AAE229E17CDB}" dt="2022-05-19T11:17:16.287" v="20" actId="20577"/>
          <ac:spMkLst>
            <pc:docMk/>
            <pc:sldMk cId="3181706562" sldId="257"/>
            <ac:spMk id="6" creationId="{00000000-0000-0000-0000-000000000000}"/>
          </ac:spMkLst>
        </pc:spChg>
      </pc:sldChg>
      <pc:sldChg chg="del">
        <pc:chgData name="Dorine van Maanen - Pieterse" userId="cacc454b-d957-47df-b9f4-8da234db2a59" providerId="ADAL" clId="{3A362326-AA2A-459B-9437-AAE229E17CDB}" dt="2022-05-19T11:17:30.339" v="21" actId="47"/>
        <pc:sldMkLst>
          <pc:docMk/>
          <pc:sldMk cId="1673265574" sldId="258"/>
        </pc:sldMkLst>
      </pc:sldChg>
      <pc:sldChg chg="addSp modSp mod setBg">
        <pc:chgData name="Dorine van Maanen - Pieterse" userId="cacc454b-d957-47df-b9f4-8da234db2a59" providerId="ADAL" clId="{3A362326-AA2A-459B-9437-AAE229E17CDB}" dt="2022-05-19T11:25:05.061" v="61" actId="26606"/>
        <pc:sldMkLst>
          <pc:docMk/>
          <pc:sldMk cId="1686039443" sldId="259"/>
        </pc:sldMkLst>
        <pc:spChg chg="mod">
          <ac:chgData name="Dorine van Maanen - Pieterse" userId="cacc454b-d957-47df-b9f4-8da234db2a59" providerId="ADAL" clId="{3A362326-AA2A-459B-9437-AAE229E17CDB}" dt="2022-05-19T11:25:05.061" v="61" actId="26606"/>
          <ac:spMkLst>
            <pc:docMk/>
            <pc:sldMk cId="1686039443" sldId="259"/>
            <ac:spMk id="2" creationId="{00000000-0000-0000-0000-000000000000}"/>
          </ac:spMkLst>
        </pc:spChg>
        <pc:spChg chg="mod">
          <ac:chgData name="Dorine van Maanen - Pieterse" userId="cacc454b-d957-47df-b9f4-8da234db2a59" providerId="ADAL" clId="{3A362326-AA2A-459B-9437-AAE229E17CDB}" dt="2022-05-19T11:25:05.061" v="61" actId="26606"/>
          <ac:spMkLst>
            <pc:docMk/>
            <pc:sldMk cId="1686039443" sldId="259"/>
            <ac:spMk id="3" creationId="{00000000-0000-0000-0000-000000000000}"/>
          </ac:spMkLst>
        </pc:spChg>
        <pc:spChg chg="add">
          <ac:chgData name="Dorine van Maanen - Pieterse" userId="cacc454b-d957-47df-b9f4-8da234db2a59" providerId="ADAL" clId="{3A362326-AA2A-459B-9437-AAE229E17CDB}" dt="2022-05-19T11:25:05.061" v="61" actId="26606"/>
          <ac:spMkLst>
            <pc:docMk/>
            <pc:sldMk cId="1686039443" sldId="259"/>
            <ac:spMk id="8" creationId="{3C4C5769-E723-4A1E-B4F6-F6BB27AE733F}"/>
          </ac:spMkLst>
        </pc:spChg>
        <pc:spChg chg="add">
          <ac:chgData name="Dorine van Maanen - Pieterse" userId="cacc454b-d957-47df-b9f4-8da234db2a59" providerId="ADAL" clId="{3A362326-AA2A-459B-9437-AAE229E17CDB}" dt="2022-05-19T11:25:05.061" v="61" actId="26606"/>
          <ac:spMkLst>
            <pc:docMk/>
            <pc:sldMk cId="1686039443" sldId="259"/>
            <ac:spMk id="10" creationId="{E878380D-0E99-4278-9939-702074B88FAF}"/>
          </ac:spMkLst>
        </pc:spChg>
        <pc:spChg chg="add">
          <ac:chgData name="Dorine van Maanen - Pieterse" userId="cacc454b-d957-47df-b9f4-8da234db2a59" providerId="ADAL" clId="{3A362326-AA2A-459B-9437-AAE229E17CDB}" dt="2022-05-19T11:25:05.061" v="61" actId="26606"/>
          <ac:spMkLst>
            <pc:docMk/>
            <pc:sldMk cId="1686039443" sldId="259"/>
            <ac:spMk id="12" creationId="{75A92D53-A461-451B-87E6-8746F6FCEFDC}"/>
          </ac:spMkLst>
        </pc:spChg>
        <pc:spChg chg="add">
          <ac:chgData name="Dorine van Maanen - Pieterse" userId="cacc454b-d957-47df-b9f4-8da234db2a59" providerId="ADAL" clId="{3A362326-AA2A-459B-9437-AAE229E17CDB}" dt="2022-05-19T11:25:05.061" v="61" actId="26606"/>
          <ac:spMkLst>
            <pc:docMk/>
            <pc:sldMk cId="1686039443" sldId="259"/>
            <ac:spMk id="14" creationId="{F003ABC2-0D2A-42E5-9778-D9E8DBB5470E}"/>
          </ac:spMkLst>
        </pc:spChg>
      </pc:sldChg>
      <pc:sldChg chg="addSp modSp mod setBg">
        <pc:chgData name="Dorine van Maanen - Pieterse" userId="cacc454b-d957-47df-b9f4-8da234db2a59" providerId="ADAL" clId="{3A362326-AA2A-459B-9437-AAE229E17CDB}" dt="2022-05-19T11:25:29.996" v="62" actId="26606"/>
        <pc:sldMkLst>
          <pc:docMk/>
          <pc:sldMk cId="1598763968" sldId="260"/>
        </pc:sldMkLst>
        <pc:spChg chg="mod">
          <ac:chgData name="Dorine van Maanen - Pieterse" userId="cacc454b-d957-47df-b9f4-8da234db2a59" providerId="ADAL" clId="{3A362326-AA2A-459B-9437-AAE229E17CDB}" dt="2022-05-19T11:25:29.996" v="62" actId="26606"/>
          <ac:spMkLst>
            <pc:docMk/>
            <pc:sldMk cId="1598763968" sldId="260"/>
            <ac:spMk id="2" creationId="{00000000-0000-0000-0000-000000000000}"/>
          </ac:spMkLst>
        </pc:spChg>
        <pc:spChg chg="mod">
          <ac:chgData name="Dorine van Maanen - Pieterse" userId="cacc454b-d957-47df-b9f4-8da234db2a59" providerId="ADAL" clId="{3A362326-AA2A-459B-9437-AAE229E17CDB}" dt="2022-05-19T11:25:29.996" v="62" actId="26606"/>
          <ac:spMkLst>
            <pc:docMk/>
            <pc:sldMk cId="1598763968" sldId="260"/>
            <ac:spMk id="3" creationId="{00000000-0000-0000-0000-000000000000}"/>
          </ac:spMkLst>
        </pc:spChg>
        <pc:spChg chg="add">
          <ac:chgData name="Dorine van Maanen - Pieterse" userId="cacc454b-d957-47df-b9f4-8da234db2a59" providerId="ADAL" clId="{3A362326-AA2A-459B-9437-AAE229E17CDB}" dt="2022-05-19T11:25:29.996" v="62" actId="26606"/>
          <ac:spMkLst>
            <pc:docMk/>
            <pc:sldMk cId="1598763968" sldId="260"/>
            <ac:spMk id="8" creationId="{E009DD9B-5EE2-4C0D-8B2B-351C8C102205}"/>
          </ac:spMkLst>
        </pc:spChg>
        <pc:spChg chg="add">
          <ac:chgData name="Dorine van Maanen - Pieterse" userId="cacc454b-d957-47df-b9f4-8da234db2a59" providerId="ADAL" clId="{3A362326-AA2A-459B-9437-AAE229E17CDB}" dt="2022-05-19T11:25:29.996" v="62" actId="26606"/>
          <ac:spMkLst>
            <pc:docMk/>
            <pc:sldMk cId="1598763968" sldId="260"/>
            <ac:spMk id="10" creationId="{E720DB99-7745-4E75-9D96-AAB6D55C531E}"/>
          </ac:spMkLst>
        </pc:spChg>
        <pc:spChg chg="add">
          <ac:chgData name="Dorine van Maanen - Pieterse" userId="cacc454b-d957-47df-b9f4-8da234db2a59" providerId="ADAL" clId="{3A362326-AA2A-459B-9437-AAE229E17CDB}" dt="2022-05-19T11:25:29.996" v="62" actId="26606"/>
          <ac:spMkLst>
            <pc:docMk/>
            <pc:sldMk cId="1598763968" sldId="260"/>
            <ac:spMk id="12" creationId="{D68803C4-E159-4360-B7BB-74205C8F782D}"/>
          </ac:spMkLst>
        </pc:spChg>
        <pc:spChg chg="add">
          <ac:chgData name="Dorine van Maanen - Pieterse" userId="cacc454b-d957-47df-b9f4-8da234db2a59" providerId="ADAL" clId="{3A362326-AA2A-459B-9437-AAE229E17CDB}" dt="2022-05-19T11:25:29.996" v="62" actId="26606"/>
          <ac:spMkLst>
            <pc:docMk/>
            <pc:sldMk cId="1598763968" sldId="260"/>
            <ac:spMk id="14" creationId="{504B0465-3B07-49BF-BEA7-D81476246293}"/>
          </ac:spMkLst>
        </pc:spChg>
        <pc:spChg chg="add">
          <ac:chgData name="Dorine van Maanen - Pieterse" userId="cacc454b-d957-47df-b9f4-8da234db2a59" providerId="ADAL" clId="{3A362326-AA2A-459B-9437-AAE229E17CDB}" dt="2022-05-19T11:25:29.996" v="62" actId="26606"/>
          <ac:spMkLst>
            <pc:docMk/>
            <pc:sldMk cId="1598763968" sldId="260"/>
            <ac:spMk id="16" creationId="{49B7FFA5-14CB-4A4F-9BCC-CA3AA5D9D276}"/>
          </ac:spMkLst>
        </pc:spChg>
        <pc:spChg chg="add">
          <ac:chgData name="Dorine van Maanen - Pieterse" userId="cacc454b-d957-47df-b9f4-8da234db2a59" providerId="ADAL" clId="{3A362326-AA2A-459B-9437-AAE229E17CDB}" dt="2022-05-19T11:25:29.996" v="62" actId="26606"/>
          <ac:spMkLst>
            <pc:docMk/>
            <pc:sldMk cId="1598763968" sldId="260"/>
            <ac:spMk id="18" creationId="{04E48745-7512-4EC2-9E20-9092D12150CA}"/>
          </ac:spMkLst>
        </pc:spChg>
      </pc:sldChg>
      <pc:sldChg chg="addSp modSp mod setBg">
        <pc:chgData name="Dorine van Maanen - Pieterse" userId="cacc454b-d957-47df-b9f4-8da234db2a59" providerId="ADAL" clId="{3A362326-AA2A-459B-9437-AAE229E17CDB}" dt="2022-05-19T11:26:34.355" v="66" actId="26606"/>
        <pc:sldMkLst>
          <pc:docMk/>
          <pc:sldMk cId="1129006536" sldId="261"/>
        </pc:sldMkLst>
        <pc:spChg chg="mod">
          <ac:chgData name="Dorine van Maanen - Pieterse" userId="cacc454b-d957-47df-b9f4-8da234db2a59" providerId="ADAL" clId="{3A362326-AA2A-459B-9437-AAE229E17CDB}" dt="2022-05-19T11:26:34.355" v="66" actId="26606"/>
          <ac:spMkLst>
            <pc:docMk/>
            <pc:sldMk cId="1129006536" sldId="261"/>
            <ac:spMk id="2" creationId="{00000000-0000-0000-0000-000000000000}"/>
          </ac:spMkLst>
        </pc:spChg>
        <pc:spChg chg="mod">
          <ac:chgData name="Dorine van Maanen - Pieterse" userId="cacc454b-d957-47df-b9f4-8da234db2a59" providerId="ADAL" clId="{3A362326-AA2A-459B-9437-AAE229E17CDB}" dt="2022-05-19T11:26:34.355" v="66" actId="26606"/>
          <ac:spMkLst>
            <pc:docMk/>
            <pc:sldMk cId="1129006536" sldId="261"/>
            <ac:spMk id="3" creationId="{00000000-0000-0000-0000-000000000000}"/>
          </ac:spMkLst>
        </pc:spChg>
        <pc:spChg chg="add">
          <ac:chgData name="Dorine van Maanen - Pieterse" userId="cacc454b-d957-47df-b9f4-8da234db2a59" providerId="ADAL" clId="{3A362326-AA2A-459B-9437-AAE229E17CDB}" dt="2022-05-19T11:26:34.355" v="66" actId="26606"/>
          <ac:spMkLst>
            <pc:docMk/>
            <pc:sldMk cId="1129006536" sldId="261"/>
            <ac:spMk id="8" creationId="{E009DD9B-5EE2-4C0D-8B2B-351C8C102205}"/>
          </ac:spMkLst>
        </pc:spChg>
        <pc:spChg chg="add">
          <ac:chgData name="Dorine van Maanen - Pieterse" userId="cacc454b-d957-47df-b9f4-8da234db2a59" providerId="ADAL" clId="{3A362326-AA2A-459B-9437-AAE229E17CDB}" dt="2022-05-19T11:26:34.355" v="66" actId="26606"/>
          <ac:spMkLst>
            <pc:docMk/>
            <pc:sldMk cId="1129006536" sldId="261"/>
            <ac:spMk id="10" creationId="{E720DB99-7745-4E75-9D96-AAB6D55C531E}"/>
          </ac:spMkLst>
        </pc:spChg>
        <pc:spChg chg="add">
          <ac:chgData name="Dorine van Maanen - Pieterse" userId="cacc454b-d957-47df-b9f4-8da234db2a59" providerId="ADAL" clId="{3A362326-AA2A-459B-9437-AAE229E17CDB}" dt="2022-05-19T11:26:34.355" v="66" actId="26606"/>
          <ac:spMkLst>
            <pc:docMk/>
            <pc:sldMk cId="1129006536" sldId="261"/>
            <ac:spMk id="12" creationId="{D68803C4-E159-4360-B7BB-74205C8F782D}"/>
          </ac:spMkLst>
        </pc:spChg>
        <pc:spChg chg="add">
          <ac:chgData name="Dorine van Maanen - Pieterse" userId="cacc454b-d957-47df-b9f4-8da234db2a59" providerId="ADAL" clId="{3A362326-AA2A-459B-9437-AAE229E17CDB}" dt="2022-05-19T11:26:34.355" v="66" actId="26606"/>
          <ac:spMkLst>
            <pc:docMk/>
            <pc:sldMk cId="1129006536" sldId="261"/>
            <ac:spMk id="14" creationId="{504B0465-3B07-49BF-BEA7-D81476246293}"/>
          </ac:spMkLst>
        </pc:spChg>
        <pc:spChg chg="add">
          <ac:chgData name="Dorine van Maanen - Pieterse" userId="cacc454b-d957-47df-b9f4-8da234db2a59" providerId="ADAL" clId="{3A362326-AA2A-459B-9437-AAE229E17CDB}" dt="2022-05-19T11:26:34.355" v="66" actId="26606"/>
          <ac:spMkLst>
            <pc:docMk/>
            <pc:sldMk cId="1129006536" sldId="261"/>
            <ac:spMk id="16" creationId="{49B7FFA5-14CB-4A4F-9BCC-CA3AA5D9D276}"/>
          </ac:spMkLst>
        </pc:spChg>
        <pc:spChg chg="add">
          <ac:chgData name="Dorine van Maanen - Pieterse" userId="cacc454b-d957-47df-b9f4-8da234db2a59" providerId="ADAL" clId="{3A362326-AA2A-459B-9437-AAE229E17CDB}" dt="2022-05-19T11:26:34.355" v="66" actId="26606"/>
          <ac:spMkLst>
            <pc:docMk/>
            <pc:sldMk cId="1129006536" sldId="261"/>
            <ac:spMk id="18" creationId="{04E48745-7512-4EC2-9E20-9092D12150CA}"/>
          </ac:spMkLst>
        </pc:spChg>
      </pc:sldChg>
      <pc:sldChg chg="addSp modSp mod setBg">
        <pc:chgData name="Dorine van Maanen - Pieterse" userId="cacc454b-d957-47df-b9f4-8da234db2a59" providerId="ADAL" clId="{3A362326-AA2A-459B-9437-AAE229E17CDB}" dt="2022-05-19T11:26:42.382" v="67" actId="26606"/>
        <pc:sldMkLst>
          <pc:docMk/>
          <pc:sldMk cId="4288189808" sldId="262"/>
        </pc:sldMkLst>
        <pc:spChg chg="mod">
          <ac:chgData name="Dorine van Maanen - Pieterse" userId="cacc454b-d957-47df-b9f4-8da234db2a59" providerId="ADAL" clId="{3A362326-AA2A-459B-9437-AAE229E17CDB}" dt="2022-05-19T11:26:42.382" v="67" actId="26606"/>
          <ac:spMkLst>
            <pc:docMk/>
            <pc:sldMk cId="4288189808" sldId="262"/>
            <ac:spMk id="2" creationId="{00000000-0000-0000-0000-000000000000}"/>
          </ac:spMkLst>
        </pc:spChg>
        <pc:spChg chg="mod">
          <ac:chgData name="Dorine van Maanen - Pieterse" userId="cacc454b-d957-47df-b9f4-8da234db2a59" providerId="ADAL" clId="{3A362326-AA2A-459B-9437-AAE229E17CDB}" dt="2022-05-19T11:26:42.382" v="67" actId="26606"/>
          <ac:spMkLst>
            <pc:docMk/>
            <pc:sldMk cId="4288189808" sldId="262"/>
            <ac:spMk id="3" creationId="{00000000-0000-0000-0000-000000000000}"/>
          </ac:spMkLst>
        </pc:spChg>
        <pc:spChg chg="add">
          <ac:chgData name="Dorine van Maanen - Pieterse" userId="cacc454b-d957-47df-b9f4-8da234db2a59" providerId="ADAL" clId="{3A362326-AA2A-459B-9437-AAE229E17CDB}" dt="2022-05-19T11:26:42.382" v="67" actId="26606"/>
          <ac:spMkLst>
            <pc:docMk/>
            <pc:sldMk cId="4288189808" sldId="262"/>
            <ac:spMk id="8" creationId="{E009DD9B-5EE2-4C0D-8B2B-351C8C102205}"/>
          </ac:spMkLst>
        </pc:spChg>
        <pc:spChg chg="add">
          <ac:chgData name="Dorine van Maanen - Pieterse" userId="cacc454b-d957-47df-b9f4-8da234db2a59" providerId="ADAL" clId="{3A362326-AA2A-459B-9437-AAE229E17CDB}" dt="2022-05-19T11:26:42.382" v="67" actId="26606"/>
          <ac:spMkLst>
            <pc:docMk/>
            <pc:sldMk cId="4288189808" sldId="262"/>
            <ac:spMk id="10" creationId="{E720DB99-7745-4E75-9D96-AAB6D55C531E}"/>
          </ac:spMkLst>
        </pc:spChg>
        <pc:spChg chg="add">
          <ac:chgData name="Dorine van Maanen - Pieterse" userId="cacc454b-d957-47df-b9f4-8da234db2a59" providerId="ADAL" clId="{3A362326-AA2A-459B-9437-AAE229E17CDB}" dt="2022-05-19T11:26:42.382" v="67" actId="26606"/>
          <ac:spMkLst>
            <pc:docMk/>
            <pc:sldMk cId="4288189808" sldId="262"/>
            <ac:spMk id="12" creationId="{D68803C4-E159-4360-B7BB-74205C8F782D}"/>
          </ac:spMkLst>
        </pc:spChg>
        <pc:spChg chg="add">
          <ac:chgData name="Dorine van Maanen - Pieterse" userId="cacc454b-d957-47df-b9f4-8da234db2a59" providerId="ADAL" clId="{3A362326-AA2A-459B-9437-AAE229E17CDB}" dt="2022-05-19T11:26:42.382" v="67" actId="26606"/>
          <ac:spMkLst>
            <pc:docMk/>
            <pc:sldMk cId="4288189808" sldId="262"/>
            <ac:spMk id="14" creationId="{504B0465-3B07-49BF-BEA7-D81476246293}"/>
          </ac:spMkLst>
        </pc:spChg>
        <pc:spChg chg="add">
          <ac:chgData name="Dorine van Maanen - Pieterse" userId="cacc454b-d957-47df-b9f4-8da234db2a59" providerId="ADAL" clId="{3A362326-AA2A-459B-9437-AAE229E17CDB}" dt="2022-05-19T11:26:42.382" v="67" actId="26606"/>
          <ac:spMkLst>
            <pc:docMk/>
            <pc:sldMk cId="4288189808" sldId="262"/>
            <ac:spMk id="16" creationId="{49B7FFA5-14CB-4A4F-9BCC-CA3AA5D9D276}"/>
          </ac:spMkLst>
        </pc:spChg>
        <pc:spChg chg="add">
          <ac:chgData name="Dorine van Maanen - Pieterse" userId="cacc454b-d957-47df-b9f4-8da234db2a59" providerId="ADAL" clId="{3A362326-AA2A-459B-9437-AAE229E17CDB}" dt="2022-05-19T11:26:42.382" v="67" actId="26606"/>
          <ac:spMkLst>
            <pc:docMk/>
            <pc:sldMk cId="4288189808" sldId="262"/>
            <ac:spMk id="18" creationId="{04E48745-7512-4EC2-9E20-9092D12150CA}"/>
          </ac:spMkLst>
        </pc:spChg>
      </pc:sldChg>
      <pc:sldChg chg="addSp modSp mod setBg">
        <pc:chgData name="Dorine van Maanen - Pieterse" userId="cacc454b-d957-47df-b9f4-8da234db2a59" providerId="ADAL" clId="{3A362326-AA2A-459B-9437-AAE229E17CDB}" dt="2022-05-19T11:26:58.992" v="68" actId="26606"/>
        <pc:sldMkLst>
          <pc:docMk/>
          <pc:sldMk cId="1808849325" sldId="265"/>
        </pc:sldMkLst>
        <pc:spChg chg="mod">
          <ac:chgData name="Dorine van Maanen - Pieterse" userId="cacc454b-d957-47df-b9f4-8da234db2a59" providerId="ADAL" clId="{3A362326-AA2A-459B-9437-AAE229E17CDB}" dt="2022-05-19T11:26:58.992" v="68" actId="26606"/>
          <ac:spMkLst>
            <pc:docMk/>
            <pc:sldMk cId="1808849325" sldId="265"/>
            <ac:spMk id="2" creationId="{00000000-0000-0000-0000-000000000000}"/>
          </ac:spMkLst>
        </pc:spChg>
        <pc:spChg chg="mod">
          <ac:chgData name="Dorine van Maanen - Pieterse" userId="cacc454b-d957-47df-b9f4-8da234db2a59" providerId="ADAL" clId="{3A362326-AA2A-459B-9437-AAE229E17CDB}" dt="2022-05-19T11:26:58.992" v="68" actId="26606"/>
          <ac:spMkLst>
            <pc:docMk/>
            <pc:sldMk cId="1808849325" sldId="265"/>
            <ac:spMk id="3" creationId="{00000000-0000-0000-0000-000000000000}"/>
          </ac:spMkLst>
        </pc:spChg>
        <pc:spChg chg="add">
          <ac:chgData name="Dorine van Maanen - Pieterse" userId="cacc454b-d957-47df-b9f4-8da234db2a59" providerId="ADAL" clId="{3A362326-AA2A-459B-9437-AAE229E17CDB}" dt="2022-05-19T11:26:58.992" v="68" actId="26606"/>
          <ac:spMkLst>
            <pc:docMk/>
            <pc:sldMk cId="1808849325" sldId="265"/>
            <ac:spMk id="9" creationId="{7A9FF011-88A5-4B89-AD4A-E08820CEE4E8}"/>
          </ac:spMkLst>
        </pc:spChg>
        <pc:grpChg chg="add">
          <ac:chgData name="Dorine van Maanen - Pieterse" userId="cacc454b-d957-47df-b9f4-8da234db2a59" providerId="ADAL" clId="{3A362326-AA2A-459B-9437-AAE229E17CDB}" dt="2022-05-19T11:26:58.992" v="68" actId="26606"/>
          <ac:grpSpMkLst>
            <pc:docMk/>
            <pc:sldMk cId="1808849325" sldId="265"/>
            <ac:grpSpMk id="11" creationId="{6BAEAFFD-C82E-4805-8EFA-403C6D826E75}"/>
          </ac:grpSpMkLst>
        </pc:grpChg>
        <pc:picChg chg="add">
          <ac:chgData name="Dorine van Maanen - Pieterse" userId="cacc454b-d957-47df-b9f4-8da234db2a59" providerId="ADAL" clId="{3A362326-AA2A-459B-9437-AAE229E17CDB}" dt="2022-05-19T11:26:58.992" v="68" actId="26606"/>
          <ac:picMkLst>
            <pc:docMk/>
            <pc:sldMk cId="1808849325" sldId="265"/>
            <ac:picMk id="5" creationId="{1FE147E6-0D29-891B-D6B4-F03B90A2D44E}"/>
          </ac:picMkLst>
        </pc:picChg>
      </pc:sldChg>
      <pc:sldChg chg="delSp add setBg delDesignElem">
        <pc:chgData name="Dorine van Maanen - Pieterse" userId="cacc454b-d957-47df-b9f4-8da234db2a59" providerId="ADAL" clId="{3A362326-AA2A-459B-9437-AAE229E17CDB}" dt="2022-05-19T11:21:05.045" v="25"/>
        <pc:sldMkLst>
          <pc:docMk/>
          <pc:sldMk cId="1089848739" sldId="266"/>
        </pc:sldMkLst>
        <pc:spChg chg="del">
          <ac:chgData name="Dorine van Maanen - Pieterse" userId="cacc454b-d957-47df-b9f4-8da234db2a59" providerId="ADAL" clId="{3A362326-AA2A-459B-9437-AAE229E17CDB}" dt="2022-05-19T11:21:05.045" v="25"/>
          <ac:spMkLst>
            <pc:docMk/>
            <pc:sldMk cId="1089848739" sldId="266"/>
            <ac:spMk id="10" creationId="{F420BC5C-C418-4843-B04B-6918968D0982}"/>
          </ac:spMkLst>
        </pc:spChg>
        <pc:spChg chg="del">
          <ac:chgData name="Dorine van Maanen - Pieterse" userId="cacc454b-d957-47df-b9f4-8da234db2a59" providerId="ADAL" clId="{3A362326-AA2A-459B-9437-AAE229E17CDB}" dt="2022-05-19T11:21:05.045" v="25"/>
          <ac:spMkLst>
            <pc:docMk/>
            <pc:sldMk cId="1089848739" sldId="266"/>
            <ac:spMk id="12" creationId="{13E5F285-BD95-4989-B20B-77899015947C}"/>
          </ac:spMkLst>
        </pc:spChg>
        <pc:spChg chg="del">
          <ac:chgData name="Dorine van Maanen - Pieterse" userId="cacc454b-d957-47df-b9f4-8da234db2a59" providerId="ADAL" clId="{3A362326-AA2A-459B-9437-AAE229E17CDB}" dt="2022-05-19T11:21:05.045" v="25"/>
          <ac:spMkLst>
            <pc:docMk/>
            <pc:sldMk cId="1089848739" sldId="266"/>
            <ac:spMk id="22" creationId="{6B6061A8-D267-4967-AF47-C3CC45138582}"/>
          </ac:spMkLst>
        </pc:spChg>
        <pc:grpChg chg="del">
          <ac:chgData name="Dorine van Maanen - Pieterse" userId="cacc454b-d957-47df-b9f4-8da234db2a59" providerId="ADAL" clId="{3A362326-AA2A-459B-9437-AAE229E17CDB}" dt="2022-05-19T11:21:05.045" v="25"/>
          <ac:grpSpMkLst>
            <pc:docMk/>
            <pc:sldMk cId="1089848739" sldId="266"/>
            <ac:grpSpMk id="14" creationId="{6C02F4BE-6538-4CAD-B506-5FEB41D378BC}"/>
          </ac:grpSpMkLst>
        </pc:grpChg>
        <pc:grpChg chg="del">
          <ac:chgData name="Dorine van Maanen - Pieterse" userId="cacc454b-d957-47df-b9f4-8da234db2a59" providerId="ADAL" clId="{3A362326-AA2A-459B-9437-AAE229E17CDB}" dt="2022-05-19T11:21:05.045" v="25"/>
          <ac:grpSpMkLst>
            <pc:docMk/>
            <pc:sldMk cId="1089848739" sldId="266"/>
            <ac:grpSpMk id="24" creationId="{12DB770A-658D-4212-9BF2-236070D5D7A4}"/>
          </ac:grpSpMkLst>
        </pc:grpChg>
      </pc:sldChg>
      <pc:sldChg chg="delSp add setBg delDesignElem">
        <pc:chgData name="Dorine van Maanen - Pieterse" userId="cacc454b-d957-47df-b9f4-8da234db2a59" providerId="ADAL" clId="{3A362326-AA2A-459B-9437-AAE229E17CDB}" dt="2022-05-19T11:21:24.080" v="27"/>
        <pc:sldMkLst>
          <pc:docMk/>
          <pc:sldMk cId="2958127058" sldId="267"/>
        </pc:sldMkLst>
        <pc:spChg chg="del">
          <ac:chgData name="Dorine van Maanen - Pieterse" userId="cacc454b-d957-47df-b9f4-8da234db2a59" providerId="ADAL" clId="{3A362326-AA2A-459B-9437-AAE229E17CDB}" dt="2022-05-19T11:21:24.080" v="27"/>
          <ac:spMkLst>
            <pc:docMk/>
            <pc:sldMk cId="2958127058" sldId="267"/>
            <ac:spMk id="9" creationId="{F420BC5C-C418-4843-B04B-6918968D0982}"/>
          </ac:spMkLst>
        </pc:spChg>
        <pc:spChg chg="del">
          <ac:chgData name="Dorine van Maanen - Pieterse" userId="cacc454b-d957-47df-b9f4-8da234db2a59" providerId="ADAL" clId="{3A362326-AA2A-459B-9437-AAE229E17CDB}" dt="2022-05-19T11:21:24.080" v="27"/>
          <ac:spMkLst>
            <pc:docMk/>
            <pc:sldMk cId="2958127058" sldId="267"/>
            <ac:spMk id="11" creationId="{13E5F285-BD95-4989-B20B-77899015947C}"/>
          </ac:spMkLst>
        </pc:spChg>
        <pc:spChg chg="del">
          <ac:chgData name="Dorine van Maanen - Pieterse" userId="cacc454b-d957-47df-b9f4-8da234db2a59" providerId="ADAL" clId="{3A362326-AA2A-459B-9437-AAE229E17CDB}" dt="2022-05-19T11:21:24.080" v="27"/>
          <ac:spMkLst>
            <pc:docMk/>
            <pc:sldMk cId="2958127058" sldId="267"/>
            <ac:spMk id="21" creationId="{6B6061A8-D267-4967-AF47-C3CC45138582}"/>
          </ac:spMkLst>
        </pc:spChg>
        <pc:grpChg chg="del">
          <ac:chgData name="Dorine van Maanen - Pieterse" userId="cacc454b-d957-47df-b9f4-8da234db2a59" providerId="ADAL" clId="{3A362326-AA2A-459B-9437-AAE229E17CDB}" dt="2022-05-19T11:21:24.080" v="27"/>
          <ac:grpSpMkLst>
            <pc:docMk/>
            <pc:sldMk cId="2958127058" sldId="267"/>
            <ac:grpSpMk id="13" creationId="{6C02F4BE-6538-4CAD-B506-5FEB41D378BC}"/>
          </ac:grpSpMkLst>
        </pc:grpChg>
        <pc:grpChg chg="del">
          <ac:chgData name="Dorine van Maanen - Pieterse" userId="cacc454b-d957-47df-b9f4-8da234db2a59" providerId="ADAL" clId="{3A362326-AA2A-459B-9437-AAE229E17CDB}" dt="2022-05-19T11:21:24.080" v="27"/>
          <ac:grpSpMkLst>
            <pc:docMk/>
            <pc:sldMk cId="2958127058" sldId="267"/>
            <ac:grpSpMk id="23" creationId="{12DB770A-658D-4212-9BF2-236070D5D7A4}"/>
          </ac:grpSpMkLst>
        </pc:grpChg>
      </pc:sldChg>
      <pc:sldChg chg="addSp modSp add mod setBg">
        <pc:chgData name="Dorine van Maanen - Pieterse" userId="cacc454b-d957-47df-b9f4-8da234db2a59" providerId="ADAL" clId="{3A362326-AA2A-459B-9437-AAE229E17CDB}" dt="2022-05-19T11:25:49.681" v="63" actId="26606"/>
        <pc:sldMkLst>
          <pc:docMk/>
          <pc:sldMk cId="2948668739" sldId="268"/>
        </pc:sldMkLst>
        <pc:spChg chg="mod">
          <ac:chgData name="Dorine van Maanen - Pieterse" userId="cacc454b-d957-47df-b9f4-8da234db2a59" providerId="ADAL" clId="{3A362326-AA2A-459B-9437-AAE229E17CDB}" dt="2022-05-19T11:25:49.681" v="63" actId="26606"/>
          <ac:spMkLst>
            <pc:docMk/>
            <pc:sldMk cId="2948668739" sldId="268"/>
            <ac:spMk id="2" creationId="{1B0A0D60-6087-4AEA-B478-58DE4F360092}"/>
          </ac:spMkLst>
        </pc:spChg>
        <pc:spChg chg="mod">
          <ac:chgData name="Dorine van Maanen - Pieterse" userId="cacc454b-d957-47df-b9f4-8da234db2a59" providerId="ADAL" clId="{3A362326-AA2A-459B-9437-AAE229E17CDB}" dt="2022-05-19T11:25:49.681" v="63" actId="26606"/>
          <ac:spMkLst>
            <pc:docMk/>
            <pc:sldMk cId="2948668739" sldId="268"/>
            <ac:spMk id="3" creationId="{24360309-46A3-434A-8F1A-521620D63D44}"/>
          </ac:spMkLst>
        </pc:spChg>
        <pc:spChg chg="add">
          <ac:chgData name="Dorine van Maanen - Pieterse" userId="cacc454b-d957-47df-b9f4-8da234db2a59" providerId="ADAL" clId="{3A362326-AA2A-459B-9437-AAE229E17CDB}" dt="2022-05-19T11:25:49.681" v="63" actId="26606"/>
          <ac:spMkLst>
            <pc:docMk/>
            <pc:sldMk cId="2948668739" sldId="268"/>
            <ac:spMk id="8" creationId="{5118BA95-03E7-41B7-B442-0AF8C0A7FF68}"/>
          </ac:spMkLst>
        </pc:spChg>
        <pc:spChg chg="add">
          <ac:chgData name="Dorine van Maanen - Pieterse" userId="cacc454b-d957-47df-b9f4-8da234db2a59" providerId="ADAL" clId="{3A362326-AA2A-459B-9437-AAE229E17CDB}" dt="2022-05-19T11:25:49.681" v="63" actId="26606"/>
          <ac:spMkLst>
            <pc:docMk/>
            <pc:sldMk cId="2948668739" sldId="268"/>
            <ac:spMk id="14" creationId="{AD9B3EAD-A2B3-42C4-927C-3455E3E69EE6}"/>
          </ac:spMkLst>
        </pc:spChg>
        <pc:grpChg chg="add">
          <ac:chgData name="Dorine van Maanen - Pieterse" userId="cacc454b-d957-47df-b9f4-8da234db2a59" providerId="ADAL" clId="{3A362326-AA2A-459B-9437-AAE229E17CDB}" dt="2022-05-19T11:25:49.681" v="63" actId="26606"/>
          <ac:grpSpMkLst>
            <pc:docMk/>
            <pc:sldMk cId="2948668739" sldId="268"/>
            <ac:grpSpMk id="10" creationId="{E799C3D5-7D55-4046-808C-F290F456D6EF}"/>
          </ac:grpSpMkLst>
        </pc:grpChg>
      </pc:sldChg>
      <pc:sldChg chg="addSp modSp add mod setBg">
        <pc:chgData name="Dorine van Maanen - Pieterse" userId="cacc454b-d957-47df-b9f4-8da234db2a59" providerId="ADAL" clId="{3A362326-AA2A-459B-9437-AAE229E17CDB}" dt="2022-05-19T11:26:03.551" v="64" actId="26606"/>
        <pc:sldMkLst>
          <pc:docMk/>
          <pc:sldMk cId="1402650739" sldId="269"/>
        </pc:sldMkLst>
        <pc:spChg chg="mod">
          <ac:chgData name="Dorine van Maanen - Pieterse" userId="cacc454b-d957-47df-b9f4-8da234db2a59" providerId="ADAL" clId="{3A362326-AA2A-459B-9437-AAE229E17CDB}" dt="2022-05-19T11:26:03.551" v="64" actId="26606"/>
          <ac:spMkLst>
            <pc:docMk/>
            <pc:sldMk cId="1402650739" sldId="269"/>
            <ac:spMk id="2" creationId="{1B04811E-2E44-462C-82FB-9FBCF03337BD}"/>
          </ac:spMkLst>
        </pc:spChg>
        <pc:spChg chg="mod">
          <ac:chgData name="Dorine van Maanen - Pieterse" userId="cacc454b-d957-47df-b9f4-8da234db2a59" providerId="ADAL" clId="{3A362326-AA2A-459B-9437-AAE229E17CDB}" dt="2022-05-19T11:26:03.551" v="64" actId="26606"/>
          <ac:spMkLst>
            <pc:docMk/>
            <pc:sldMk cId="1402650739" sldId="269"/>
            <ac:spMk id="3" creationId="{DFE834DA-4526-455B-BC83-A00BF89089DA}"/>
          </ac:spMkLst>
        </pc:spChg>
        <pc:spChg chg="add">
          <ac:chgData name="Dorine van Maanen - Pieterse" userId="cacc454b-d957-47df-b9f4-8da234db2a59" providerId="ADAL" clId="{3A362326-AA2A-459B-9437-AAE229E17CDB}" dt="2022-05-19T11:26:03.551" v="64" actId="26606"/>
          <ac:spMkLst>
            <pc:docMk/>
            <pc:sldMk cId="1402650739" sldId="269"/>
            <ac:spMk id="8" creationId="{5118BA95-03E7-41B7-B442-0AF8C0A7FF68}"/>
          </ac:spMkLst>
        </pc:spChg>
        <pc:spChg chg="add">
          <ac:chgData name="Dorine van Maanen - Pieterse" userId="cacc454b-d957-47df-b9f4-8da234db2a59" providerId="ADAL" clId="{3A362326-AA2A-459B-9437-AAE229E17CDB}" dt="2022-05-19T11:26:03.551" v="64" actId="26606"/>
          <ac:spMkLst>
            <pc:docMk/>
            <pc:sldMk cId="1402650739" sldId="269"/>
            <ac:spMk id="14" creationId="{AD9B3EAD-A2B3-42C4-927C-3455E3E69EE6}"/>
          </ac:spMkLst>
        </pc:spChg>
        <pc:grpChg chg="add">
          <ac:chgData name="Dorine van Maanen - Pieterse" userId="cacc454b-d957-47df-b9f4-8da234db2a59" providerId="ADAL" clId="{3A362326-AA2A-459B-9437-AAE229E17CDB}" dt="2022-05-19T11:26:03.551" v="64" actId="26606"/>
          <ac:grpSpMkLst>
            <pc:docMk/>
            <pc:sldMk cId="1402650739" sldId="269"/>
            <ac:grpSpMk id="10" creationId="{E799C3D5-7D55-4046-808C-F290F456D6EF}"/>
          </ac:grpSpMkLst>
        </pc:grpChg>
      </pc:sldChg>
      <pc:sldChg chg="addSp modSp add mod setBg">
        <pc:chgData name="Dorine van Maanen - Pieterse" userId="cacc454b-d957-47df-b9f4-8da234db2a59" providerId="ADAL" clId="{3A362326-AA2A-459B-9437-AAE229E17CDB}" dt="2022-05-19T11:26:16.039" v="65" actId="26606"/>
        <pc:sldMkLst>
          <pc:docMk/>
          <pc:sldMk cId="1102539960" sldId="270"/>
        </pc:sldMkLst>
        <pc:spChg chg="mod">
          <ac:chgData name="Dorine van Maanen - Pieterse" userId="cacc454b-d957-47df-b9f4-8da234db2a59" providerId="ADAL" clId="{3A362326-AA2A-459B-9437-AAE229E17CDB}" dt="2022-05-19T11:26:16.039" v="65" actId="26606"/>
          <ac:spMkLst>
            <pc:docMk/>
            <pc:sldMk cId="1102539960" sldId="270"/>
            <ac:spMk id="2" creationId="{41898C98-1CBB-4972-A796-D5E4C6C4B740}"/>
          </ac:spMkLst>
        </pc:spChg>
        <pc:spChg chg="mod">
          <ac:chgData name="Dorine van Maanen - Pieterse" userId="cacc454b-d957-47df-b9f4-8da234db2a59" providerId="ADAL" clId="{3A362326-AA2A-459B-9437-AAE229E17CDB}" dt="2022-05-19T11:26:16.039" v="65" actId="26606"/>
          <ac:spMkLst>
            <pc:docMk/>
            <pc:sldMk cId="1102539960" sldId="270"/>
            <ac:spMk id="3" creationId="{49577676-405D-4B22-9518-F3F219DC9947}"/>
          </ac:spMkLst>
        </pc:spChg>
        <pc:spChg chg="add">
          <ac:chgData name="Dorine van Maanen - Pieterse" userId="cacc454b-d957-47df-b9f4-8da234db2a59" providerId="ADAL" clId="{3A362326-AA2A-459B-9437-AAE229E17CDB}" dt="2022-05-19T11:26:16.039" v="65" actId="26606"/>
          <ac:spMkLst>
            <pc:docMk/>
            <pc:sldMk cId="1102539960" sldId="270"/>
            <ac:spMk id="8" creationId="{5118BA95-03E7-41B7-B442-0AF8C0A7FF68}"/>
          </ac:spMkLst>
        </pc:spChg>
        <pc:spChg chg="add">
          <ac:chgData name="Dorine van Maanen - Pieterse" userId="cacc454b-d957-47df-b9f4-8da234db2a59" providerId="ADAL" clId="{3A362326-AA2A-459B-9437-AAE229E17CDB}" dt="2022-05-19T11:26:16.039" v="65" actId="26606"/>
          <ac:spMkLst>
            <pc:docMk/>
            <pc:sldMk cId="1102539960" sldId="270"/>
            <ac:spMk id="14" creationId="{AD9B3EAD-A2B3-42C4-927C-3455E3E69EE6}"/>
          </ac:spMkLst>
        </pc:spChg>
        <pc:grpChg chg="add">
          <ac:chgData name="Dorine van Maanen - Pieterse" userId="cacc454b-d957-47df-b9f4-8da234db2a59" providerId="ADAL" clId="{3A362326-AA2A-459B-9437-AAE229E17CDB}" dt="2022-05-19T11:26:16.039" v="65" actId="26606"/>
          <ac:grpSpMkLst>
            <pc:docMk/>
            <pc:sldMk cId="1102539960" sldId="270"/>
            <ac:grpSpMk id="10" creationId="{E799C3D5-7D55-4046-808C-F290F456D6EF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108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148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247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330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116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5/19/2022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689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5/19/2022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222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5/19/2022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795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5/19/2022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284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5/19/2022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112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5/19/2022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762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627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35907-EB9C-4E11-8A9B-D25B0AD8D7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937524" y="2064730"/>
            <a:ext cx="2942706" cy="2728536"/>
          </a:xfrm>
        </p:spPr>
        <p:txBody>
          <a:bodyPr anchor="ctr">
            <a:normAutofit/>
          </a:bodyPr>
          <a:lstStyle/>
          <a:p>
            <a:r>
              <a:rPr lang="nl-NL" sz="2800">
                <a:solidFill>
                  <a:schemeClr val="tx2"/>
                </a:solidFill>
              </a:rPr>
              <a:t>Het maken van een Verpleegkundig Zorgdossier</a:t>
            </a:r>
            <a:endParaRPr lang="en-US" sz="2800">
              <a:solidFill>
                <a:schemeClr val="tx2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CFDD4A-4FA1-4CD9-90D5-E253C2040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14818" y="720071"/>
            <a:ext cx="5417868" cy="5417858"/>
            <a:chOff x="1311770" y="720071"/>
            <a:chExt cx="5417868" cy="541785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AB5B6FA-7B4F-437A-9C78-144C7DCD1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1770" y="720071"/>
              <a:ext cx="5417868" cy="5417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4199C21-6AE0-4F6F-AA96-6FFF97BB9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8390" y="1006688"/>
              <a:ext cx="4844628" cy="4844620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17507" y="1316890"/>
            <a:ext cx="4606394" cy="4224216"/>
          </a:xfrm>
        </p:spPr>
        <p:txBody>
          <a:bodyPr>
            <a:normAutofit/>
          </a:bodyPr>
          <a:lstStyle/>
          <a:p>
            <a:pPr algn="ctr"/>
            <a:r>
              <a:rPr lang="nl-NL" sz="5600">
                <a:solidFill>
                  <a:srgbClr val="FFFFFF"/>
                </a:solidFill>
              </a:rPr>
              <a:t>Methodisch Werken</a:t>
            </a:r>
            <a:endParaRPr lang="en-US" sz="560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9C69FA7-0958-4ED9-A0DF-E87A0C13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45208" y="3388657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66261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nl-NL" dirty="0"/>
              <a:t>Voorbeeld 1: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P  Pijn in enkel (Dhr. geeft aan pijn in zijn enkel te hebben)</a:t>
            </a:r>
          </a:p>
          <a:p>
            <a:pPr marL="0" indent="0">
              <a:buNone/>
            </a:pPr>
            <a:r>
              <a:rPr lang="nl-NL" dirty="0"/>
              <a:t>E  gebroken enkel, houding, knellend gips</a:t>
            </a:r>
          </a:p>
          <a:p>
            <a:pPr marL="0" indent="0">
              <a:buNone/>
            </a:pPr>
            <a:r>
              <a:rPr lang="nl-NL" dirty="0"/>
              <a:t>S  kloppend gevoel enkel, VAS 7, verandert telkens houding in bed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DOEL:</a:t>
            </a:r>
          </a:p>
          <a:p>
            <a:r>
              <a:rPr lang="nl-NL" dirty="0"/>
              <a:t>Binnen 2 uur geeft dhr. aan dat de pijn in zijn enkel is afgenomen en een VAS van 4</a:t>
            </a:r>
          </a:p>
          <a:p>
            <a:r>
              <a:rPr lang="nl-NL" dirty="0"/>
              <a:t>Binnen 1 dag geeft dhr. aan dat de pijn in zijn enkel dragelijk is </a:t>
            </a:r>
          </a:p>
          <a:p>
            <a:r>
              <a:rPr lang="nl-NL" dirty="0"/>
              <a:t>Binnen 1 dag geeft dhr. aan dat de pijn in zijn enkel niet boven een VAS van 3 komt</a:t>
            </a:r>
          </a:p>
          <a:p>
            <a:r>
              <a:rPr lang="nl-NL" dirty="0"/>
              <a:t>Binnen 4 dagen geeft dhr. aan geen pijn in zijn enkel meer te hebben</a:t>
            </a:r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900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nl-NL" dirty="0"/>
              <a:t>Voorbeeld 2: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600"/>
              <a:t>P  Benauwd (Mevr. geeft aan benauwd te zijn)</a:t>
            </a:r>
          </a:p>
          <a:p>
            <a:pPr marL="0" indent="0">
              <a:buNone/>
            </a:pPr>
            <a:r>
              <a:rPr lang="nl-NL" sz="1600"/>
              <a:t>E  Longontsteking, Verkeerde houding, Pijn door gekneusde ribben</a:t>
            </a:r>
          </a:p>
          <a:p>
            <a:pPr marL="0" indent="0">
              <a:buNone/>
            </a:pPr>
            <a:r>
              <a:rPr lang="nl-NL" sz="1600"/>
              <a:t>S  </a:t>
            </a:r>
            <a:r>
              <a:rPr lang="nl-NL" sz="1600" err="1"/>
              <a:t>Ahfreq</a:t>
            </a:r>
            <a:r>
              <a:rPr lang="nl-NL" sz="1600"/>
              <a:t> 24x, Saturatie 89%, gebruikt hulpademhalingsspieren, ligt plat in bed,</a:t>
            </a:r>
          </a:p>
          <a:p>
            <a:pPr marL="0" indent="0">
              <a:buNone/>
            </a:pPr>
            <a:r>
              <a:rPr lang="nl-NL" sz="1600"/>
              <a:t>    piepende AH, VAS 6, angstig</a:t>
            </a:r>
          </a:p>
          <a:p>
            <a:pPr marL="0" indent="0">
              <a:buNone/>
            </a:pPr>
            <a:endParaRPr lang="nl-NL" sz="1600"/>
          </a:p>
          <a:p>
            <a:pPr marL="0" indent="0">
              <a:buNone/>
            </a:pPr>
            <a:r>
              <a:rPr lang="nl-NL" sz="1600"/>
              <a:t>DOEL:</a:t>
            </a:r>
          </a:p>
          <a:p>
            <a:r>
              <a:rPr lang="nl-NL" sz="1600"/>
              <a:t>Binnen 15 minuten geeft mevr. aan dat de benauwdheidsklachten afnemen en heeft zij een saturatie van &gt; 93%</a:t>
            </a:r>
          </a:p>
          <a:p>
            <a:r>
              <a:rPr lang="nl-NL" sz="1600"/>
              <a:t>Binnen een uur geeft mevr. aan dat de benauwdheidsklachten acceptabel zijn</a:t>
            </a:r>
          </a:p>
          <a:p>
            <a:r>
              <a:rPr lang="nl-NL" sz="1600"/>
              <a:t>Binnen een dag geeft mevr. aan dat de benauwdheidsklachten afgenomen zijn en is de saturatie &gt;95%</a:t>
            </a:r>
          </a:p>
          <a:p>
            <a:endParaRPr lang="en-US" sz="1600"/>
          </a:p>
          <a:p>
            <a:endParaRPr lang="en-US" sz="160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8189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C00000"/>
                </a:solidFill>
              </a:rPr>
              <a:t>VERPLEEGKUNDIGE</a:t>
            </a:r>
            <a:r>
              <a:rPr lang="nl-NL" dirty="0"/>
              <a:t> Interventies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393692"/>
          </a:xfrm>
        </p:spPr>
        <p:txBody>
          <a:bodyPr numCol="2">
            <a:normAutofit lnSpcReduction="10000"/>
          </a:bodyPr>
          <a:lstStyle/>
          <a:p>
            <a:pPr marL="0" indent="0">
              <a:buNone/>
            </a:pPr>
            <a:r>
              <a:rPr lang="nl-NL" b="1" dirty="0">
                <a:solidFill>
                  <a:schemeClr val="accent5"/>
                </a:solidFill>
              </a:rPr>
              <a:t>Pijn (bij enkel#/knellend gips/houding)</a:t>
            </a:r>
          </a:p>
          <a:p>
            <a:r>
              <a:rPr lang="nl-NL" dirty="0"/>
              <a:t>Gips laten uitbuigen/aanpassen op gipspoli</a:t>
            </a:r>
          </a:p>
          <a:p>
            <a:r>
              <a:rPr lang="nl-NL" dirty="0"/>
              <a:t>3xdgs VAS vragen aan dhr.</a:t>
            </a:r>
          </a:p>
          <a:p>
            <a:r>
              <a:rPr lang="nl-NL" dirty="0"/>
              <a:t>Enkel hoog leggen </a:t>
            </a:r>
          </a:p>
          <a:p>
            <a:r>
              <a:rPr lang="nl-NL" dirty="0"/>
              <a:t>Prettige houding vinden voor dhr.</a:t>
            </a:r>
          </a:p>
          <a:p>
            <a:r>
              <a:rPr lang="nl-NL" dirty="0"/>
              <a:t>Pijnmedicatie volgens recept/iom Arts</a:t>
            </a:r>
          </a:p>
          <a:p>
            <a:r>
              <a:rPr lang="nl-NL" dirty="0" err="1"/>
              <a:t>Coldpack</a:t>
            </a:r>
            <a:r>
              <a:rPr lang="nl-NL" dirty="0"/>
              <a:t> op gips/enkel</a:t>
            </a:r>
          </a:p>
          <a:p>
            <a:r>
              <a:rPr lang="nl-NL" dirty="0"/>
              <a:t>P/o arts onbelast mobiliseren</a:t>
            </a:r>
          </a:p>
          <a:p>
            <a:r>
              <a:rPr lang="nl-NL" dirty="0"/>
              <a:t>Krukken regelen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b="1" dirty="0">
                <a:solidFill>
                  <a:schemeClr val="accent2"/>
                </a:solidFill>
              </a:rPr>
              <a:t>Benauwdheidsklachten</a:t>
            </a:r>
          </a:p>
          <a:p>
            <a:r>
              <a:rPr lang="nl-NL" dirty="0"/>
              <a:t>Mevr. goed rechtop zetten</a:t>
            </a:r>
          </a:p>
          <a:p>
            <a:r>
              <a:rPr lang="nl-NL" dirty="0"/>
              <a:t>AH oefeningen</a:t>
            </a:r>
          </a:p>
          <a:p>
            <a:r>
              <a:rPr lang="nl-NL" dirty="0"/>
              <a:t>P/o arts zuurstof toedienen – 3lit/min</a:t>
            </a:r>
          </a:p>
          <a:p>
            <a:r>
              <a:rPr lang="nl-NL" dirty="0"/>
              <a:t> Saturatie 4x </a:t>
            </a:r>
            <a:r>
              <a:rPr lang="nl-NL" dirty="0" err="1"/>
              <a:t>dgs</a:t>
            </a:r>
            <a:endParaRPr lang="nl-NL" dirty="0"/>
          </a:p>
          <a:p>
            <a:r>
              <a:rPr lang="nl-NL" dirty="0"/>
              <a:t>Fysio </a:t>
            </a:r>
            <a:r>
              <a:rPr lang="nl-NL" dirty="0" err="1"/>
              <a:t>i.c</a:t>
            </a:r>
            <a:r>
              <a:rPr lang="nl-NL" dirty="0"/>
              <a:t> </a:t>
            </a:r>
          </a:p>
          <a:p>
            <a:r>
              <a:rPr lang="nl-NL" dirty="0"/>
              <a:t>P/o arts/volgens recept 4-6x </a:t>
            </a:r>
            <a:r>
              <a:rPr lang="nl-NL" dirty="0" err="1"/>
              <a:t>dgs</a:t>
            </a:r>
            <a:r>
              <a:rPr lang="nl-NL" dirty="0"/>
              <a:t> vernevelen</a:t>
            </a:r>
          </a:p>
          <a:p>
            <a:r>
              <a:rPr lang="nl-NL" dirty="0"/>
              <a:t>Mevr. 3x per dag 30 minuten op de stoel (of rondje lopen)</a:t>
            </a:r>
          </a:p>
          <a:p>
            <a:r>
              <a:rPr lang="nl-NL" dirty="0"/>
              <a:t>Mevr. geruststellen bij angst</a:t>
            </a:r>
            <a:endParaRPr lang="en-US" b="1" dirty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5952392" y="2121408"/>
            <a:ext cx="8792" cy="3912577"/>
          </a:xfrm>
          <a:prstGeom prst="line">
            <a:avLst/>
          </a:prstGeom>
          <a:ln w="28575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2420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Evalueren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270600"/>
          </a:xfrm>
        </p:spPr>
        <p:txBody>
          <a:bodyPr numCol="2">
            <a:normAutofit fontScale="92500" lnSpcReduction="10000"/>
          </a:bodyPr>
          <a:lstStyle/>
          <a:p>
            <a:pPr marL="0" indent="0">
              <a:buNone/>
            </a:pPr>
            <a:r>
              <a:rPr lang="nl-NL" b="1" dirty="0">
                <a:solidFill>
                  <a:schemeClr val="accent5"/>
                </a:solidFill>
              </a:rPr>
              <a:t>Pijn</a:t>
            </a:r>
          </a:p>
          <a:p>
            <a:pPr marL="0" indent="0">
              <a:buNone/>
            </a:pPr>
            <a:r>
              <a:rPr lang="nl-NL" sz="1600" b="1" dirty="0">
                <a:solidFill>
                  <a:schemeClr val="accent5"/>
                </a:solidFill>
              </a:rPr>
              <a:t>Product</a:t>
            </a:r>
          </a:p>
          <a:p>
            <a:r>
              <a:rPr lang="nl-NL" sz="1400" dirty="0"/>
              <a:t>Heeft </a:t>
            </a:r>
            <a:r>
              <a:rPr lang="nl-NL" sz="1400" dirty="0" err="1"/>
              <a:t>dhr</a:t>
            </a:r>
            <a:r>
              <a:rPr lang="nl-NL" sz="1400" dirty="0"/>
              <a:t> nog pijn aan zijn enkel?</a:t>
            </a:r>
          </a:p>
          <a:p>
            <a:r>
              <a:rPr lang="nl-NL" sz="1400" dirty="0"/>
              <a:t>Geeft </a:t>
            </a:r>
            <a:r>
              <a:rPr lang="nl-NL" sz="1400" dirty="0" err="1"/>
              <a:t>dhr</a:t>
            </a:r>
            <a:r>
              <a:rPr lang="nl-NL" sz="1400" dirty="0"/>
              <a:t> een VAS van 3 of lager aan?</a:t>
            </a:r>
          </a:p>
          <a:p>
            <a:r>
              <a:rPr lang="nl-NL" sz="1400" dirty="0"/>
              <a:t>Zegt </a:t>
            </a:r>
            <a:r>
              <a:rPr lang="nl-NL" sz="1400" dirty="0" err="1"/>
              <a:t>dhr</a:t>
            </a:r>
            <a:r>
              <a:rPr lang="nl-NL" sz="1400" dirty="0"/>
              <a:t> dat de pijn aan zijn enkel houdbaar is?</a:t>
            </a:r>
          </a:p>
          <a:p>
            <a:endParaRPr lang="nl-NL" sz="1400" dirty="0"/>
          </a:p>
          <a:p>
            <a:pPr marL="0" indent="0">
              <a:buNone/>
            </a:pPr>
            <a:r>
              <a:rPr lang="nl-NL" sz="1600" b="1" dirty="0">
                <a:solidFill>
                  <a:schemeClr val="accent5"/>
                </a:solidFill>
              </a:rPr>
              <a:t>Proces</a:t>
            </a:r>
          </a:p>
          <a:p>
            <a:r>
              <a:rPr lang="nl-NL" sz="1400" dirty="0"/>
              <a:t>Heeft het uitbuigen van het gips geholpen?</a:t>
            </a:r>
          </a:p>
          <a:p>
            <a:r>
              <a:rPr lang="nl-NL" sz="1400" dirty="0"/>
              <a:t>Hoe heeft dhr. de hulp op de gipspoli ervaren?</a:t>
            </a:r>
          </a:p>
          <a:p>
            <a:r>
              <a:rPr lang="nl-NL" sz="1400" dirty="0"/>
              <a:t>Welke pijnstilling heeft geholpen?</a:t>
            </a:r>
          </a:p>
          <a:p>
            <a:r>
              <a:rPr lang="nl-NL" sz="1400" dirty="0"/>
              <a:t>Heeft </a:t>
            </a:r>
            <a:r>
              <a:rPr lang="nl-NL" sz="1400" dirty="0" err="1"/>
              <a:t>dhr</a:t>
            </a:r>
            <a:r>
              <a:rPr lang="nl-NL" sz="1400" dirty="0"/>
              <a:t> bijwerkingen gehad bij de pijnstilling?</a:t>
            </a:r>
          </a:p>
          <a:p>
            <a:r>
              <a:rPr lang="nl-NL" sz="1400" dirty="0"/>
              <a:t>Helpt een andere houding om de pijn te verminderen? </a:t>
            </a:r>
          </a:p>
          <a:p>
            <a:endParaRPr lang="nl-NL" sz="1400" dirty="0"/>
          </a:p>
          <a:p>
            <a:pPr marL="0" indent="0">
              <a:buNone/>
            </a:pPr>
            <a:r>
              <a:rPr lang="nl-NL" b="1" dirty="0">
                <a:solidFill>
                  <a:schemeClr val="accent2"/>
                </a:solidFill>
              </a:rPr>
              <a:t>Benauwdheid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600" b="1" dirty="0">
                <a:solidFill>
                  <a:schemeClr val="accent2"/>
                </a:solidFill>
              </a:rPr>
              <a:t>Product </a:t>
            </a:r>
            <a:endParaRPr lang="nl-NL" sz="1400" b="1" dirty="0">
              <a:solidFill>
                <a:schemeClr val="accent2"/>
              </a:solidFill>
            </a:endParaRPr>
          </a:p>
          <a:p>
            <a:pPr>
              <a:lnSpc>
                <a:spcPct val="100000"/>
              </a:lnSpc>
            </a:pPr>
            <a:r>
              <a:rPr lang="nl-NL" sz="1400" dirty="0"/>
              <a:t>Is mevr. nog benauwd?</a:t>
            </a:r>
          </a:p>
          <a:p>
            <a:r>
              <a:rPr lang="nl-NL" sz="1400" dirty="0"/>
              <a:t>Geeft mevr. aan dat de benauwdheidsklachten acceptabel zijn?</a:t>
            </a:r>
          </a:p>
          <a:p>
            <a:r>
              <a:rPr lang="nl-NL" sz="1400" dirty="0"/>
              <a:t>Is de saturatie van mevr. &gt; dan 93% (of 95%)?</a:t>
            </a:r>
          </a:p>
          <a:p>
            <a:pPr marL="0" indent="0">
              <a:buNone/>
            </a:pPr>
            <a:endParaRPr lang="nl-NL" sz="1400" dirty="0"/>
          </a:p>
          <a:p>
            <a:pPr marL="0" indent="0">
              <a:buNone/>
            </a:pPr>
            <a:r>
              <a:rPr lang="nl-NL" sz="1600" b="1" dirty="0">
                <a:solidFill>
                  <a:schemeClr val="accent2"/>
                </a:solidFill>
              </a:rPr>
              <a:t>Proces</a:t>
            </a:r>
          </a:p>
          <a:p>
            <a:r>
              <a:rPr lang="nl-NL" sz="1500" dirty="0"/>
              <a:t>Hoe vindt mevr. het om rechtop te zitten?</a:t>
            </a:r>
          </a:p>
          <a:p>
            <a:r>
              <a:rPr lang="nl-NL" sz="1500" dirty="0"/>
              <a:t>Is het voor mevr. te doen om 3x per dag uit 30 minuten uit bed te komen?</a:t>
            </a:r>
          </a:p>
          <a:p>
            <a:r>
              <a:rPr lang="nl-NL" sz="1500" dirty="0"/>
              <a:t>Hoe ervaart mevr. het hebben van zuurstof?</a:t>
            </a:r>
          </a:p>
          <a:p>
            <a:r>
              <a:rPr lang="nl-NL" sz="1500" dirty="0"/>
              <a:t>Heeft de zuurstof het gewenste effect?</a:t>
            </a:r>
          </a:p>
          <a:p>
            <a:r>
              <a:rPr lang="nl-NL" sz="1500" dirty="0"/>
              <a:t>Lukt het mevr. om te vernevelen?</a:t>
            </a:r>
            <a:endParaRPr lang="en-US" sz="1400" b="1" dirty="0">
              <a:solidFill>
                <a:schemeClr val="accent2"/>
              </a:solidFill>
            </a:endParaRPr>
          </a:p>
        </p:txBody>
      </p:sp>
      <p:cxnSp>
        <p:nvCxnSpPr>
          <p:cNvPr id="7" name="Rechte verbindingslijn 6"/>
          <p:cNvCxnSpPr/>
          <p:nvPr/>
        </p:nvCxnSpPr>
        <p:spPr>
          <a:xfrm>
            <a:off x="5565531" y="2189285"/>
            <a:ext cx="8792" cy="3912577"/>
          </a:xfrm>
          <a:prstGeom prst="line">
            <a:avLst/>
          </a:prstGeom>
          <a:ln w="28575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1463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en bovenop een handtekeninglijn">
            <a:extLst>
              <a:ext uri="{FF2B5EF4-FFF2-40B4-BE49-F238E27FC236}">
                <a16:creationId xmlns:a16="http://schemas.microsoft.com/office/drawing/2014/main" id="{1FE147E6-0D29-891B-D6B4-F03B90A2D4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333" r="2439" b="-1"/>
          <a:stretch/>
        </p:blipFill>
        <p:spPr>
          <a:xfrm>
            <a:off x="3344" y="10"/>
            <a:ext cx="4646726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A9FF011-88A5-4B89-AD4A-E08820CEE4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1672" y="0"/>
            <a:ext cx="7540328" cy="6857999"/>
          </a:xfrm>
          <a:prstGeom prst="rect">
            <a:avLst/>
          </a:prstGeom>
          <a:blipFill dpi="0" rotWithShape="1">
            <a:blip r:embed="rId3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70109" y="484632"/>
            <a:ext cx="6730277" cy="1609344"/>
          </a:xfrm>
          <a:ln>
            <a:noFill/>
          </a:ln>
        </p:spPr>
        <p:txBody>
          <a:bodyPr>
            <a:normAutofit/>
          </a:bodyPr>
          <a:lstStyle/>
          <a:p>
            <a:r>
              <a:rPr lang="nl-NL" dirty="0"/>
              <a:t>Rapportage (regels)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970109" y="2121408"/>
            <a:ext cx="6730276" cy="4050792"/>
          </a:xfrm>
        </p:spPr>
        <p:txBody>
          <a:bodyPr>
            <a:normAutofit/>
          </a:bodyPr>
          <a:lstStyle/>
          <a:p>
            <a:r>
              <a:rPr lang="nl-NL" sz="1500"/>
              <a:t>1.Vermeld de datum en het tijdstip van rapporteren.</a:t>
            </a:r>
          </a:p>
          <a:p>
            <a:r>
              <a:rPr lang="nl-NL" sz="1500"/>
              <a:t>2. Sluit een rapport af door deze te ondertekenen met je volledige naam.</a:t>
            </a:r>
          </a:p>
          <a:p>
            <a:r>
              <a:rPr lang="nl-NL" sz="1500"/>
              <a:t>Schrijf met respect en respecteer privacy. (de patiënt/cliënt mag altijd vragen om zijn eigen dossier te lezen).</a:t>
            </a:r>
          </a:p>
          <a:p>
            <a:r>
              <a:rPr lang="nl-NL" sz="1500"/>
              <a:t>4. Gebruik alleen bekende afkortingen of laat ze weg.</a:t>
            </a:r>
          </a:p>
          <a:p>
            <a:r>
              <a:rPr lang="nl-NL" sz="1500"/>
              <a:t>5. Gebruik zo min mogelijk vakjargon.</a:t>
            </a:r>
          </a:p>
          <a:p>
            <a:r>
              <a:rPr lang="nl-NL" sz="1500"/>
              <a:t>6. Vermijd vaagheid, gebruik geen woorden als een beetje of veel.</a:t>
            </a:r>
          </a:p>
          <a:p>
            <a:r>
              <a:rPr lang="nl-NL" sz="1500"/>
              <a:t>7. Noem de zorgvrager bij naam, heb het niet over patiënt, bewoner etc.</a:t>
            </a:r>
          </a:p>
          <a:p>
            <a:r>
              <a:rPr lang="nl-NL" sz="1500"/>
              <a:t>8. Bewaak privacy, noem geen andere namen van mede zorgvragers.</a:t>
            </a:r>
          </a:p>
          <a:p>
            <a:r>
              <a:rPr lang="nl-NL" sz="1500"/>
              <a:t>9. Gebruik correct NL.</a:t>
            </a:r>
          </a:p>
          <a:p>
            <a:r>
              <a:rPr lang="nl-NL" sz="1500"/>
              <a:t>10. Schrijf in een duidelijk handschrift.</a:t>
            </a:r>
          </a:p>
          <a:p>
            <a:endParaRPr lang="en-US" sz="150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BAEAFFD-C82E-4805-8EFA-403C6D826E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EDC28443-F61D-4568-A939-A57CC8BE67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662A386-B011-43D7-945D-36EB3CBC3C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8849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526780" y="1046853"/>
            <a:ext cx="3200400" cy="689610"/>
          </a:xfrm>
        </p:spPr>
        <p:txBody>
          <a:bodyPr/>
          <a:lstStyle/>
          <a:p>
            <a:r>
              <a:rPr lang="nl-NL" dirty="0"/>
              <a:t>Waar hoort:</a:t>
            </a:r>
            <a:endParaRPr lang="en-US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 l="29377" t="11635" r="15944" b="13333"/>
          <a:stretch/>
        </p:blipFill>
        <p:spPr>
          <a:xfrm>
            <a:off x="136060" y="387849"/>
            <a:ext cx="7974523" cy="6155825"/>
          </a:xfrm>
          <a:prstGeom prst="rect">
            <a:avLst/>
          </a:prstGeom>
          <a:solidFill>
            <a:schemeClr val="accent1">
              <a:alpha val="52000"/>
            </a:schemeClr>
          </a:solidFill>
        </p:spPr>
      </p:pic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526779" y="1677376"/>
            <a:ext cx="3337797" cy="3758565"/>
          </a:xfrm>
        </p:spPr>
        <p:txBody>
          <a:bodyPr>
            <a:noAutofit/>
          </a:bodyPr>
          <a:lstStyle/>
          <a:p>
            <a:r>
              <a:rPr lang="nl-NL" b="1" dirty="0"/>
              <a:t>Verpleegkundige Diagnose</a:t>
            </a:r>
          </a:p>
          <a:p>
            <a:r>
              <a:rPr lang="nl-NL" b="1" dirty="0"/>
              <a:t>Acties</a:t>
            </a:r>
          </a:p>
          <a:p>
            <a:r>
              <a:rPr lang="nl-NL" b="1" dirty="0"/>
              <a:t>Leefdomeinen (VVT)</a:t>
            </a:r>
          </a:p>
          <a:p>
            <a:r>
              <a:rPr lang="nl-NL" b="1" dirty="0"/>
              <a:t>Zorgtekorten/Gezondheidsproblemen Gordon (ZHS)</a:t>
            </a:r>
          </a:p>
          <a:p>
            <a:r>
              <a:rPr lang="nl-NL" b="1" dirty="0"/>
              <a:t>RUMBA</a:t>
            </a:r>
          </a:p>
          <a:p>
            <a:r>
              <a:rPr lang="nl-NL" b="1" dirty="0"/>
              <a:t>Proces/Product</a:t>
            </a:r>
          </a:p>
          <a:p>
            <a:r>
              <a:rPr lang="nl-NL" b="1" dirty="0"/>
              <a:t>Anamnese</a:t>
            </a:r>
          </a:p>
          <a:p>
            <a:r>
              <a:rPr lang="nl-NL" b="1" dirty="0"/>
              <a:t>PES</a:t>
            </a:r>
          </a:p>
          <a:p>
            <a:r>
              <a:rPr lang="nl-NL" b="1" dirty="0"/>
              <a:t>Rapportage</a:t>
            </a:r>
          </a:p>
          <a:p>
            <a:r>
              <a:rPr lang="nl-NL" b="1" dirty="0"/>
              <a:t>Lichamelijk Onderzoek</a:t>
            </a:r>
          </a:p>
          <a:p>
            <a:r>
              <a:rPr lang="nl-NL" b="1" dirty="0"/>
              <a:t>Gesprek met familie/Mantelzorgers</a:t>
            </a:r>
          </a:p>
          <a:p>
            <a:r>
              <a:rPr lang="nl-NL" b="1" dirty="0"/>
              <a:t>Zorgresultaat</a:t>
            </a:r>
          </a:p>
          <a:p>
            <a:r>
              <a:rPr lang="nl-NL" b="1" dirty="0"/>
              <a:t>Klinisch Redeneren</a:t>
            </a:r>
          </a:p>
          <a:p>
            <a:r>
              <a:rPr lang="nl-NL" b="1" dirty="0"/>
              <a:t>Verpleegplan bijstellen</a:t>
            </a:r>
            <a:endParaRPr lang="en-US" b="1" dirty="0"/>
          </a:p>
        </p:txBody>
      </p:sp>
      <p:sp>
        <p:nvSpPr>
          <p:cNvPr id="6" name="Tekstvak 5"/>
          <p:cNvSpPr txBox="1"/>
          <p:nvPr/>
        </p:nvSpPr>
        <p:spPr>
          <a:xfrm>
            <a:off x="8526780" y="600075"/>
            <a:ext cx="2409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002060"/>
                </a:solidFill>
              </a:rPr>
              <a:t>Bespreek met elkaar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5800159" y="2496059"/>
            <a:ext cx="2447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600" dirty="0"/>
              <a:t>Verpleegkundige Diagnose</a:t>
            </a:r>
          </a:p>
        </p:txBody>
      </p:sp>
      <p:sp>
        <p:nvSpPr>
          <p:cNvPr id="8" name="Rechthoek 7"/>
          <p:cNvSpPr/>
          <p:nvPr/>
        </p:nvSpPr>
        <p:spPr>
          <a:xfrm>
            <a:off x="3890054" y="5416865"/>
            <a:ext cx="6703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400" dirty="0"/>
              <a:t>Acties</a:t>
            </a:r>
          </a:p>
        </p:txBody>
      </p:sp>
      <p:sp>
        <p:nvSpPr>
          <p:cNvPr id="9" name="Rechthoek 8"/>
          <p:cNvSpPr/>
          <p:nvPr/>
        </p:nvSpPr>
        <p:spPr>
          <a:xfrm>
            <a:off x="4320492" y="1170861"/>
            <a:ext cx="18261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400" dirty="0"/>
              <a:t>Leefdomeinen (VVT)</a:t>
            </a:r>
          </a:p>
        </p:txBody>
      </p:sp>
      <p:sp>
        <p:nvSpPr>
          <p:cNvPr id="10" name="Rechthoek 9"/>
          <p:cNvSpPr/>
          <p:nvPr/>
        </p:nvSpPr>
        <p:spPr>
          <a:xfrm>
            <a:off x="4454315" y="1444076"/>
            <a:ext cx="3741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400" dirty="0"/>
              <a:t>Zorgtekorten/Gezondheidsproblemen Gordon (ZHS</a:t>
            </a:r>
            <a:r>
              <a:rPr lang="nl-NL" dirty="0"/>
              <a:t>)</a:t>
            </a:r>
          </a:p>
        </p:txBody>
      </p:sp>
      <p:sp>
        <p:nvSpPr>
          <p:cNvPr id="11" name="Rechthoek 10"/>
          <p:cNvSpPr/>
          <p:nvPr/>
        </p:nvSpPr>
        <p:spPr>
          <a:xfrm>
            <a:off x="6046722" y="4196066"/>
            <a:ext cx="7393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400" dirty="0"/>
              <a:t>RUMBA</a:t>
            </a:r>
          </a:p>
        </p:txBody>
      </p:sp>
      <p:sp>
        <p:nvSpPr>
          <p:cNvPr id="12" name="Rechthoek 11"/>
          <p:cNvSpPr/>
          <p:nvPr/>
        </p:nvSpPr>
        <p:spPr>
          <a:xfrm>
            <a:off x="1122797" y="2475346"/>
            <a:ext cx="140859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400" dirty="0"/>
              <a:t>Proces/Product</a:t>
            </a:r>
          </a:p>
        </p:txBody>
      </p:sp>
      <p:sp>
        <p:nvSpPr>
          <p:cNvPr id="13" name="Rechthoek 12"/>
          <p:cNvSpPr/>
          <p:nvPr/>
        </p:nvSpPr>
        <p:spPr>
          <a:xfrm>
            <a:off x="3185985" y="1224203"/>
            <a:ext cx="12346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Anamnese</a:t>
            </a:r>
          </a:p>
        </p:txBody>
      </p:sp>
      <p:sp>
        <p:nvSpPr>
          <p:cNvPr id="14" name="Rechthoek 13"/>
          <p:cNvSpPr/>
          <p:nvPr/>
        </p:nvSpPr>
        <p:spPr>
          <a:xfrm>
            <a:off x="6393298" y="2954838"/>
            <a:ext cx="4667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400" dirty="0"/>
              <a:t>PES</a:t>
            </a:r>
          </a:p>
        </p:txBody>
      </p:sp>
      <p:sp>
        <p:nvSpPr>
          <p:cNvPr id="15" name="Rechthoek 14"/>
          <p:cNvSpPr/>
          <p:nvPr/>
        </p:nvSpPr>
        <p:spPr>
          <a:xfrm>
            <a:off x="1308400" y="3501028"/>
            <a:ext cx="13660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Rapportage</a:t>
            </a:r>
          </a:p>
        </p:txBody>
      </p:sp>
      <p:sp>
        <p:nvSpPr>
          <p:cNvPr id="16" name="Rechthoek 15"/>
          <p:cNvSpPr/>
          <p:nvPr/>
        </p:nvSpPr>
        <p:spPr>
          <a:xfrm>
            <a:off x="5956909" y="1037817"/>
            <a:ext cx="20233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400" dirty="0"/>
              <a:t>Lichamelijk Onderzoek</a:t>
            </a:r>
          </a:p>
        </p:txBody>
      </p:sp>
      <p:sp>
        <p:nvSpPr>
          <p:cNvPr id="17" name="Rechthoek 16"/>
          <p:cNvSpPr/>
          <p:nvPr/>
        </p:nvSpPr>
        <p:spPr>
          <a:xfrm>
            <a:off x="4896568" y="1923332"/>
            <a:ext cx="3039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400" dirty="0"/>
              <a:t>Gesprek met familie/Mantelzorgers</a:t>
            </a:r>
          </a:p>
        </p:txBody>
      </p:sp>
      <p:sp>
        <p:nvSpPr>
          <p:cNvPr id="18" name="Rechthoek 17"/>
          <p:cNvSpPr/>
          <p:nvPr/>
        </p:nvSpPr>
        <p:spPr>
          <a:xfrm>
            <a:off x="5881941" y="3826735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Zorgresultaat</a:t>
            </a:r>
          </a:p>
        </p:txBody>
      </p:sp>
      <p:sp>
        <p:nvSpPr>
          <p:cNvPr id="19" name="Rechthoek 18"/>
          <p:cNvSpPr/>
          <p:nvPr/>
        </p:nvSpPr>
        <p:spPr>
          <a:xfrm>
            <a:off x="5451849" y="2149118"/>
            <a:ext cx="17066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400" dirty="0"/>
              <a:t>Klinisch Redeneren</a:t>
            </a:r>
            <a:endParaRPr lang="en-US" sz="1400" dirty="0"/>
          </a:p>
        </p:txBody>
      </p:sp>
      <p:sp>
        <p:nvSpPr>
          <p:cNvPr id="20" name="Rechthoek 19"/>
          <p:cNvSpPr/>
          <p:nvPr/>
        </p:nvSpPr>
        <p:spPr>
          <a:xfrm>
            <a:off x="824702" y="4042177"/>
            <a:ext cx="17066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400" dirty="0"/>
              <a:t>Klinisch Redeneren</a:t>
            </a:r>
            <a:endParaRPr lang="en-US" sz="1400" dirty="0"/>
          </a:p>
        </p:txBody>
      </p:sp>
      <p:sp>
        <p:nvSpPr>
          <p:cNvPr id="21" name="Rechthoek 20"/>
          <p:cNvSpPr/>
          <p:nvPr/>
        </p:nvSpPr>
        <p:spPr>
          <a:xfrm>
            <a:off x="1099167" y="1844185"/>
            <a:ext cx="25775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Verpleegplan bijstellen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706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C4C5769-E723-4A1E-B4F6-F6BB27AE73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12188656" cy="6857999"/>
          </a:xfrm>
          <a:prstGeom prst="rect">
            <a:avLst/>
          </a:prstGeom>
          <a:blipFill dpi="0" rotWithShape="1">
            <a:blip r:embed="rId2">
              <a:alphaModFix amt="4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878380D-0E99-4278-9939-702074B88F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3466" y="643466"/>
            <a:ext cx="3682727" cy="5571067"/>
          </a:xfrm>
        </p:spPr>
        <p:txBody>
          <a:bodyPr>
            <a:normAutofit/>
          </a:bodyPr>
          <a:lstStyle/>
          <a:p>
            <a:pPr algn="r"/>
            <a:r>
              <a:rPr lang="nl-NL" sz="4400">
                <a:solidFill>
                  <a:srgbClr val="FFFFFF"/>
                </a:solidFill>
              </a:rPr>
              <a:t>PES Wat is P, Wat is E, Wat is S? En hoe 					      verwoord je P correct?</a:t>
            </a:r>
            <a:endParaRPr lang="en-US" sz="4400">
              <a:solidFill>
                <a:srgbClr val="FFFFFF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5A92D53-A461-451B-87E6-8746F6FCEF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932557" y="643465"/>
            <a:ext cx="6469168" cy="558621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sz="1600" b="1"/>
              <a:t>P= Probleem</a:t>
            </a:r>
            <a:r>
              <a:rPr lang="nl-NL" sz="1600"/>
              <a:t>			</a:t>
            </a:r>
            <a:r>
              <a:rPr lang="nl-NL" sz="1600" b="1"/>
              <a:t>E= </a:t>
            </a:r>
            <a:r>
              <a:rPr lang="nl-NL" sz="1600" b="1" err="1"/>
              <a:t>Ethiologie</a:t>
            </a:r>
            <a:r>
              <a:rPr lang="nl-NL" sz="1600" b="1"/>
              <a:t> (Oorzaak) </a:t>
            </a:r>
            <a:r>
              <a:rPr lang="nl-NL" sz="1600"/>
              <a:t>		</a:t>
            </a:r>
            <a:r>
              <a:rPr lang="nl-NL" sz="1600" b="1"/>
              <a:t>S= Symptomen</a:t>
            </a:r>
          </a:p>
          <a:p>
            <a:pPr marL="0" indent="0">
              <a:buNone/>
            </a:pPr>
            <a:endParaRPr lang="nl-NL" sz="1600"/>
          </a:p>
          <a:p>
            <a:pPr marL="0" indent="0">
              <a:buNone/>
            </a:pPr>
            <a:r>
              <a:rPr lang="nl-NL" sz="1600"/>
              <a:t>Gebroken enkel, houding, knellend gips</a:t>
            </a:r>
          </a:p>
          <a:p>
            <a:pPr marL="0" indent="0">
              <a:buNone/>
            </a:pPr>
            <a:endParaRPr lang="nl-NL" sz="1600"/>
          </a:p>
          <a:p>
            <a:pPr marL="0" indent="0">
              <a:buNone/>
            </a:pPr>
            <a:r>
              <a:rPr lang="nl-NL" sz="1600"/>
              <a:t>				Kloppend gevoel enkel, VAS 7, verandert telkens houding in bed</a:t>
            </a:r>
          </a:p>
          <a:p>
            <a:pPr marL="0" indent="0">
              <a:buNone/>
            </a:pPr>
            <a:endParaRPr lang="nl-NL" sz="1600"/>
          </a:p>
          <a:p>
            <a:pPr marL="0" indent="0">
              <a:buNone/>
            </a:pPr>
            <a:r>
              <a:rPr lang="nl-NL" sz="1600"/>
              <a:t>		Pijn in enkel</a:t>
            </a:r>
          </a:p>
          <a:p>
            <a:pPr marL="0" indent="0">
              <a:buNone/>
            </a:pPr>
            <a:endParaRPr lang="nl-NL" sz="1600"/>
          </a:p>
          <a:p>
            <a:pPr marL="0" indent="0">
              <a:buNone/>
            </a:pPr>
            <a:endParaRPr lang="nl-NL" sz="1600"/>
          </a:p>
          <a:p>
            <a:pPr marL="0" indent="0">
              <a:buNone/>
            </a:pPr>
            <a:endParaRPr lang="nl-NL" sz="1600"/>
          </a:p>
          <a:p>
            <a:pPr marL="0" indent="0">
              <a:buNone/>
            </a:pPr>
            <a:r>
              <a:rPr lang="nl-NL" sz="1600"/>
              <a:t>P  Pijn in enkel (Dhr. geeft aan pijn in zijn enkel te hebben)</a:t>
            </a:r>
          </a:p>
          <a:p>
            <a:pPr marL="0" indent="0">
              <a:buNone/>
            </a:pPr>
            <a:r>
              <a:rPr lang="nl-NL" sz="1600"/>
              <a:t>E  gebroken enkel, houding, knellend gips</a:t>
            </a:r>
          </a:p>
          <a:p>
            <a:pPr marL="0" indent="0">
              <a:buNone/>
            </a:pPr>
            <a:r>
              <a:rPr lang="nl-NL" sz="1600"/>
              <a:t>S  kloppend gevoel enkel, VAS 7, verandert telkens houding in bed</a:t>
            </a:r>
          </a:p>
          <a:p>
            <a:pPr marL="0" indent="0">
              <a:buNone/>
            </a:pPr>
            <a:r>
              <a:rPr lang="nl-NL" sz="1600"/>
              <a:t>                            </a:t>
            </a:r>
            <a:endParaRPr lang="en-US" sz="160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003ABC2-0D2A-42E5-9778-D9E8DBB547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6039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nl-NL" sz="3400"/>
              <a:t>PES Wat is P, Wat is E, Wat is S? En 					      hoe verwoord je P correct?</a:t>
            </a:r>
            <a:endParaRPr lang="en-US" sz="340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700"/>
              <a:t>VAS 6		 Verkeerde houding		gebruikt hulpademhalingsspieren</a:t>
            </a:r>
          </a:p>
          <a:p>
            <a:pPr marL="0" indent="0">
              <a:buNone/>
            </a:pPr>
            <a:r>
              <a:rPr lang="nl-NL" sz="1700"/>
              <a:t>Longontsteking			 Saturatie 89%, 	</a:t>
            </a:r>
          </a:p>
          <a:p>
            <a:pPr marL="0" indent="0">
              <a:buNone/>
            </a:pPr>
            <a:r>
              <a:rPr lang="nl-NL" sz="1700"/>
              <a:t>			 Benauwd			 ligt plat in bed</a:t>
            </a:r>
          </a:p>
          <a:p>
            <a:pPr marL="0" indent="0">
              <a:buNone/>
            </a:pPr>
            <a:r>
              <a:rPr lang="nl-NL" sz="1700" err="1"/>
              <a:t>Ahfreq</a:t>
            </a:r>
            <a:r>
              <a:rPr lang="nl-NL" sz="1700"/>
              <a:t> 24x 				Pijn door gekneusde ribben</a:t>
            </a:r>
          </a:p>
          <a:p>
            <a:pPr marL="0" indent="0">
              <a:buNone/>
            </a:pPr>
            <a:r>
              <a:rPr lang="nl-NL" sz="1700"/>
              <a:t>		 piepende AH						angstig</a:t>
            </a:r>
          </a:p>
          <a:p>
            <a:pPr marL="0" indent="0">
              <a:buNone/>
            </a:pPr>
            <a:endParaRPr lang="nl-NL" sz="1700"/>
          </a:p>
          <a:p>
            <a:pPr marL="0" indent="0">
              <a:buNone/>
            </a:pPr>
            <a:r>
              <a:rPr lang="nl-NL" sz="1700"/>
              <a:t>P  Benauwd (Mevr. geeft aan benauwd te zijn)</a:t>
            </a:r>
          </a:p>
          <a:p>
            <a:pPr marL="0" indent="0">
              <a:buNone/>
            </a:pPr>
            <a:r>
              <a:rPr lang="nl-NL" sz="1700"/>
              <a:t>E  Longontsteking, Verkeerde houding, Pijn door gekneusde ribben</a:t>
            </a:r>
          </a:p>
          <a:p>
            <a:pPr marL="0" indent="0">
              <a:buNone/>
            </a:pPr>
            <a:r>
              <a:rPr lang="nl-NL" sz="1700"/>
              <a:t>S  </a:t>
            </a:r>
            <a:r>
              <a:rPr lang="nl-NL" sz="1700" err="1"/>
              <a:t>Ahfreq</a:t>
            </a:r>
            <a:r>
              <a:rPr lang="nl-NL" sz="1700"/>
              <a:t> 24x, Saturatie 89%, gebruikt hulpademhalingsspieren, ligt plat in bed,</a:t>
            </a:r>
          </a:p>
          <a:p>
            <a:pPr marL="0" indent="0">
              <a:buNone/>
            </a:pPr>
            <a:r>
              <a:rPr lang="nl-NL" sz="1700"/>
              <a:t>    piepende AH, VAS 6, angstig</a:t>
            </a:r>
            <a:endParaRPr lang="en-US" sz="1700"/>
          </a:p>
          <a:p>
            <a:endParaRPr lang="en-US" sz="170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8763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FD12DB-8DD8-47BB-96B0-AAC978007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1" y="976160"/>
            <a:ext cx="4767930" cy="1848734"/>
          </a:xfrm>
        </p:spPr>
        <p:txBody>
          <a:bodyPr>
            <a:normAutofit/>
          </a:bodyPr>
          <a:lstStyle/>
          <a:p>
            <a:r>
              <a:rPr lang="nl-NL" sz="1800" dirty="0"/>
              <a:t>De docent geeft nog voor de laatste keer tips over SMART/RUMBA</a:t>
            </a:r>
            <a:br>
              <a:rPr lang="nl-NL" sz="1800" dirty="0"/>
            </a:br>
            <a:endParaRPr lang="nl-NL" sz="33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7BBE9A6-1B1C-4E72-8E7E-67A1588D2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1" y="3299404"/>
            <a:ext cx="4767930" cy="2745750"/>
          </a:xfrm>
        </p:spPr>
        <p:txBody>
          <a:bodyPr>
            <a:normAutofit/>
          </a:bodyPr>
          <a:lstStyle/>
          <a:p>
            <a:endParaRPr lang="nl-NL" dirty="0"/>
          </a:p>
        </p:txBody>
      </p:sp>
      <p:pic>
        <p:nvPicPr>
          <p:cNvPr id="7" name="Graphic 6" descr="Docent">
            <a:extLst>
              <a:ext uri="{FF2B5EF4-FFF2-40B4-BE49-F238E27FC236}">
                <a16:creationId xmlns:a16="http://schemas.microsoft.com/office/drawing/2014/main" id="{2E7ACE14-2BEF-49A3-8D85-89EDC773CD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80742" y="565167"/>
            <a:ext cx="5654663" cy="5654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848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F44146-94D9-4586-99AB-847D7F380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1" y="976160"/>
            <a:ext cx="4767930" cy="1848734"/>
          </a:xfrm>
        </p:spPr>
        <p:txBody>
          <a:bodyPr>
            <a:normAutofit/>
          </a:bodyPr>
          <a:lstStyle/>
          <a:p>
            <a:r>
              <a:rPr lang="nl-NL" sz="3300" dirty="0"/>
              <a:t>Tip 1: het doel moet rechtstreeks slaan op het probleem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8D76E9-2118-4177-B65D-88B984F93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1" y="3299404"/>
            <a:ext cx="4767930" cy="2745750"/>
          </a:xfrm>
        </p:spPr>
        <p:txBody>
          <a:bodyPr>
            <a:normAutofit/>
          </a:bodyPr>
          <a:lstStyle/>
          <a:p>
            <a:r>
              <a:rPr lang="nl-NL" dirty="0"/>
              <a:t>Het doel is altijd precies het tegenovergestelde van het ‘probleem’</a:t>
            </a:r>
          </a:p>
          <a:p>
            <a:r>
              <a:rPr lang="nl-NL" dirty="0"/>
              <a:t>Ook zetten veel mensen bij het doel de interventies neer.</a:t>
            </a:r>
          </a:p>
          <a:p>
            <a:endParaRPr lang="nl-NL" dirty="0"/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5DDFB6A8-C9A0-42E8-B6A5-7DBE490AAFED}"/>
              </a:ext>
            </a:extLst>
          </p:cNvPr>
          <p:cNvGraphicFramePr>
            <a:graphicFrameLocks noGrp="1"/>
          </p:cNvGraphicFramePr>
          <p:nvPr/>
        </p:nvGraphicFramePr>
        <p:xfrm>
          <a:off x="5980742" y="1534717"/>
          <a:ext cx="5654664" cy="3935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7332">
                  <a:extLst>
                    <a:ext uri="{9D8B030D-6E8A-4147-A177-3AD203B41FA5}">
                      <a16:colId xmlns:a16="http://schemas.microsoft.com/office/drawing/2014/main" val="2964952074"/>
                    </a:ext>
                  </a:extLst>
                </a:gridCol>
                <a:gridCol w="2827332">
                  <a:extLst>
                    <a:ext uri="{9D8B030D-6E8A-4147-A177-3AD203B41FA5}">
                      <a16:colId xmlns:a16="http://schemas.microsoft.com/office/drawing/2014/main" val="3390799902"/>
                    </a:ext>
                  </a:extLst>
                </a:gridCol>
              </a:tblGrid>
              <a:tr h="495409">
                <a:tc>
                  <a:txBody>
                    <a:bodyPr/>
                    <a:lstStyle/>
                    <a:p>
                      <a:r>
                        <a:rPr lang="nl-NL" sz="2200"/>
                        <a:t>Probleem</a:t>
                      </a:r>
                    </a:p>
                  </a:txBody>
                  <a:tcPr marL="112593" marR="112593" marT="56296" marB="56296"/>
                </a:tc>
                <a:tc>
                  <a:txBody>
                    <a:bodyPr/>
                    <a:lstStyle/>
                    <a:p>
                      <a:r>
                        <a:rPr lang="nl-NL" sz="2200"/>
                        <a:t>Doel</a:t>
                      </a:r>
                    </a:p>
                  </a:txBody>
                  <a:tcPr marL="112593" marR="112593" marT="56296" marB="56296"/>
                </a:tc>
                <a:extLst>
                  <a:ext uri="{0D108BD9-81ED-4DB2-BD59-A6C34878D82A}">
                    <a16:rowId xmlns:a16="http://schemas.microsoft.com/office/drawing/2014/main" val="2318447882"/>
                  </a:ext>
                </a:extLst>
              </a:tr>
              <a:tr h="495409">
                <a:tc>
                  <a:txBody>
                    <a:bodyPr/>
                    <a:lstStyle/>
                    <a:p>
                      <a:r>
                        <a:rPr lang="nl-NL" sz="2200"/>
                        <a:t>Heeft pijn</a:t>
                      </a:r>
                    </a:p>
                  </a:txBody>
                  <a:tcPr marL="112593" marR="112593" marT="56296" marB="56296"/>
                </a:tc>
                <a:tc>
                  <a:txBody>
                    <a:bodyPr/>
                    <a:lstStyle/>
                    <a:p>
                      <a:r>
                        <a:rPr lang="nl-NL" sz="2200"/>
                        <a:t>Heeft geen pijn</a:t>
                      </a:r>
                    </a:p>
                  </a:txBody>
                  <a:tcPr marL="112593" marR="112593" marT="56296" marB="56296"/>
                </a:tc>
                <a:extLst>
                  <a:ext uri="{0D108BD9-81ED-4DB2-BD59-A6C34878D82A}">
                    <a16:rowId xmlns:a16="http://schemas.microsoft.com/office/drawing/2014/main" val="4060258702"/>
                  </a:ext>
                </a:extLst>
              </a:tr>
              <a:tr h="833188">
                <a:tc>
                  <a:txBody>
                    <a:bodyPr/>
                    <a:lstStyle/>
                    <a:p>
                      <a:r>
                        <a:rPr lang="nl-NL" sz="2200"/>
                        <a:t>Kan haar schoenen niet aan</a:t>
                      </a:r>
                    </a:p>
                  </a:txBody>
                  <a:tcPr marL="112593" marR="112593" marT="56296" marB="56296"/>
                </a:tc>
                <a:tc>
                  <a:txBody>
                    <a:bodyPr/>
                    <a:lstStyle/>
                    <a:p>
                      <a:r>
                        <a:rPr lang="nl-NL" sz="2200"/>
                        <a:t>Kan haar schoenen wel aan</a:t>
                      </a:r>
                    </a:p>
                  </a:txBody>
                  <a:tcPr marL="112593" marR="112593" marT="56296" marB="56296"/>
                </a:tc>
                <a:extLst>
                  <a:ext uri="{0D108BD9-81ED-4DB2-BD59-A6C34878D82A}">
                    <a16:rowId xmlns:a16="http://schemas.microsoft.com/office/drawing/2014/main" val="2260824282"/>
                  </a:ext>
                </a:extLst>
              </a:tr>
              <a:tr h="833188">
                <a:tc>
                  <a:txBody>
                    <a:bodyPr/>
                    <a:lstStyle/>
                    <a:p>
                      <a:r>
                        <a:rPr lang="nl-NL" sz="2200"/>
                        <a:t>Heeft een wond</a:t>
                      </a:r>
                    </a:p>
                  </a:txBody>
                  <a:tcPr marL="112593" marR="112593" marT="56296" marB="56296"/>
                </a:tc>
                <a:tc>
                  <a:txBody>
                    <a:bodyPr/>
                    <a:lstStyle/>
                    <a:p>
                      <a:r>
                        <a:rPr lang="nl-NL" sz="2200"/>
                        <a:t>Heeft geen wond, huid intact</a:t>
                      </a:r>
                    </a:p>
                  </a:txBody>
                  <a:tcPr marL="112593" marR="112593" marT="56296" marB="56296"/>
                </a:tc>
                <a:extLst>
                  <a:ext uri="{0D108BD9-81ED-4DB2-BD59-A6C34878D82A}">
                    <a16:rowId xmlns:a16="http://schemas.microsoft.com/office/drawing/2014/main" val="1433600474"/>
                  </a:ext>
                </a:extLst>
              </a:tr>
              <a:tr h="495409">
                <a:tc>
                  <a:txBody>
                    <a:bodyPr/>
                    <a:lstStyle/>
                    <a:p>
                      <a:r>
                        <a:rPr lang="nl-NL" sz="2200"/>
                        <a:t>Niet zelfstandig</a:t>
                      </a:r>
                    </a:p>
                  </a:txBody>
                  <a:tcPr marL="112593" marR="112593" marT="56296" marB="56296"/>
                </a:tc>
                <a:tc>
                  <a:txBody>
                    <a:bodyPr/>
                    <a:lstStyle/>
                    <a:p>
                      <a:r>
                        <a:rPr lang="nl-NL" sz="2200"/>
                        <a:t>Wel zelfstandig</a:t>
                      </a:r>
                    </a:p>
                  </a:txBody>
                  <a:tcPr marL="112593" marR="112593" marT="56296" marB="56296"/>
                </a:tc>
                <a:extLst>
                  <a:ext uri="{0D108BD9-81ED-4DB2-BD59-A6C34878D82A}">
                    <a16:rowId xmlns:a16="http://schemas.microsoft.com/office/drawing/2014/main" val="2921510293"/>
                  </a:ext>
                </a:extLst>
              </a:tr>
              <a:tr h="562965">
                <a:tc>
                  <a:txBody>
                    <a:bodyPr/>
                    <a:lstStyle/>
                    <a:p>
                      <a:r>
                        <a:rPr lang="nl-NL" sz="2200" dirty="0"/>
                        <a:t>Kan niet zelf </a:t>
                      </a:r>
                      <a:r>
                        <a:rPr lang="nl-NL" sz="2200" dirty="0" err="1"/>
                        <a:t>blds</a:t>
                      </a:r>
                      <a:r>
                        <a:rPr lang="nl-NL" sz="2200" dirty="0"/>
                        <a:t> prikken</a:t>
                      </a:r>
                    </a:p>
                  </a:txBody>
                  <a:tcPr marL="112593" marR="112593" marT="56296" marB="56296"/>
                </a:tc>
                <a:tc>
                  <a:txBody>
                    <a:bodyPr/>
                    <a:lstStyle/>
                    <a:p>
                      <a:r>
                        <a:rPr lang="nl-NL" sz="2200" dirty="0"/>
                        <a:t>Kan wel zelf </a:t>
                      </a:r>
                      <a:r>
                        <a:rPr lang="nl-NL" sz="2200" dirty="0" err="1"/>
                        <a:t>blds</a:t>
                      </a:r>
                      <a:r>
                        <a:rPr lang="nl-NL" sz="2200" dirty="0"/>
                        <a:t> prikken</a:t>
                      </a:r>
                    </a:p>
                  </a:txBody>
                  <a:tcPr marL="112593" marR="112593" marT="56296" marB="56296"/>
                </a:tc>
                <a:extLst>
                  <a:ext uri="{0D108BD9-81ED-4DB2-BD59-A6C34878D82A}">
                    <a16:rowId xmlns:a16="http://schemas.microsoft.com/office/drawing/2014/main" val="1601965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127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1B0A0D60-6087-4AEA-B478-58DE4F360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nl-NL" sz="2800">
                <a:solidFill>
                  <a:srgbClr val="FFFFFF"/>
                </a:solidFill>
              </a:rPr>
              <a:t>Tip 2: Maak je doel ook echt tijdgebonden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360309-46A3-434A-8F1A-521620D63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9" y="725394"/>
            <a:ext cx="5142658" cy="5407212"/>
          </a:xfrm>
        </p:spPr>
        <p:txBody>
          <a:bodyPr anchor="ctr">
            <a:normAutofit/>
          </a:bodyPr>
          <a:lstStyle/>
          <a:p>
            <a:r>
              <a:rPr lang="nl-NL" dirty="0"/>
              <a:t>Begin elk doel met:</a:t>
            </a:r>
          </a:p>
          <a:p>
            <a:r>
              <a:rPr lang="nl-NL" dirty="0"/>
              <a:t>Over drie weken…..of</a:t>
            </a:r>
          </a:p>
          <a:p>
            <a:r>
              <a:rPr lang="nl-NL" dirty="0"/>
              <a:t>Op 9 augustus 2040…..</a:t>
            </a:r>
          </a:p>
          <a:p>
            <a:endParaRPr lang="nl-NL" dirty="0"/>
          </a:p>
          <a:p>
            <a:r>
              <a:rPr lang="nl-NL" dirty="0"/>
              <a:t>Op die datum wordt bekeken of het doel behaalt is; eenvoudige ja of nee vraag is dat.</a:t>
            </a:r>
          </a:p>
          <a:p>
            <a:r>
              <a:rPr lang="nl-NL" dirty="0"/>
              <a:t>Later gaan we kijken hoe het kwam en of het soms een beetje behaald is enzovoorts maar door die datum geef je echt aan dat er dan iets moet gebeuren.</a:t>
            </a:r>
          </a:p>
        </p:txBody>
      </p:sp>
    </p:spTree>
    <p:extLst>
      <p:ext uri="{BB962C8B-B14F-4D97-AF65-F5344CB8AC3E}">
        <p14:creationId xmlns:p14="http://schemas.microsoft.com/office/powerpoint/2010/main" val="2948668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1B04811E-2E44-462C-82FB-9FBCF0333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nl-NL" sz="3000">
                <a:solidFill>
                  <a:srgbClr val="FFFFFF"/>
                </a:solidFill>
              </a:rPr>
              <a:t>Tip 3: maak je doel acceptabel &amp; realistisch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FE834DA-4526-455B-BC83-A00BF8908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9" y="725394"/>
            <a:ext cx="5142658" cy="5407212"/>
          </a:xfrm>
        </p:spPr>
        <p:txBody>
          <a:bodyPr anchor="ctr">
            <a:normAutofit/>
          </a:bodyPr>
          <a:lstStyle/>
          <a:p>
            <a:r>
              <a:rPr lang="nl-NL" sz="1600" b="1"/>
              <a:t>Probleem: </a:t>
            </a:r>
            <a:r>
              <a:rPr lang="nl-NL" sz="1600"/>
              <a:t>Dhr. Is eenzaam doordat zijn echtgenote overleden is</a:t>
            </a:r>
          </a:p>
          <a:p>
            <a:r>
              <a:rPr lang="nl-NL" sz="1600" b="1"/>
              <a:t>Doel</a:t>
            </a:r>
            <a:r>
              <a:rPr lang="nl-NL" sz="1600"/>
              <a:t>: Op 5 augustus 2045 is Dhr. niet meer eenzaam doordat zijn echtgenote overleden is</a:t>
            </a:r>
          </a:p>
          <a:p>
            <a:r>
              <a:rPr lang="nl-NL" sz="1600" b="1"/>
              <a:t>Activiteiten</a:t>
            </a:r>
            <a:r>
              <a:rPr lang="nl-NL" sz="1600"/>
              <a:t>: Echtgenote terug halen op aarde</a:t>
            </a:r>
          </a:p>
          <a:p>
            <a:endParaRPr lang="nl-NL" sz="1600"/>
          </a:p>
          <a:p>
            <a:r>
              <a:rPr lang="nl-NL" sz="1600" b="1"/>
              <a:t>Probleem</a:t>
            </a:r>
            <a:r>
              <a:rPr lang="nl-NL" sz="1600"/>
              <a:t>: Mw. kan zichzelf niet zelfstandig verzorgen</a:t>
            </a:r>
          </a:p>
          <a:p>
            <a:r>
              <a:rPr lang="nl-NL" sz="1600" b="1"/>
              <a:t>Doel: </a:t>
            </a:r>
            <a:r>
              <a:rPr lang="nl-NL" sz="1600"/>
              <a:t>op 8 aug. Kan Mw. zichzelf wel zelfstandig verzorgen</a:t>
            </a:r>
          </a:p>
          <a:p>
            <a:r>
              <a:rPr lang="nl-NL" sz="1600" b="1"/>
              <a:t>Activiteiten</a:t>
            </a:r>
            <a:r>
              <a:rPr lang="nl-NL" sz="1600"/>
              <a:t>: COPD Gold 4 genezen en een longtransplantatie regelen</a:t>
            </a:r>
          </a:p>
          <a:p>
            <a:r>
              <a:rPr lang="nl-NL" sz="1600"/>
              <a:t>Vaak kom je er bij het bedenken van de activiteiten achter dat je doel niet acceptabel of realistisch is.</a:t>
            </a:r>
          </a:p>
          <a:p>
            <a:endParaRPr lang="nl-NL" sz="1600"/>
          </a:p>
          <a:p>
            <a:endParaRPr lang="nl-NL" sz="1600"/>
          </a:p>
          <a:p>
            <a:r>
              <a:rPr lang="nl-NL" sz="16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02650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41898C98-1CBB-4972-A796-D5E4C6C4B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nl-NL" sz="3000">
                <a:solidFill>
                  <a:srgbClr val="FFFFFF"/>
                </a:solidFill>
              </a:rPr>
              <a:t>Tip 4: Maak je doel altijd meetbaar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577676-405D-4B22-9518-F3F219DC9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9" y="725394"/>
            <a:ext cx="5142658" cy="5407212"/>
          </a:xfrm>
        </p:spPr>
        <p:txBody>
          <a:bodyPr anchor="ctr">
            <a:normAutofit/>
          </a:bodyPr>
          <a:lstStyle/>
          <a:p>
            <a:r>
              <a:rPr lang="nl-NL" dirty="0"/>
              <a:t>Sommige doelen zijn moeilijk meetbaar te maken.</a:t>
            </a:r>
          </a:p>
          <a:p>
            <a:r>
              <a:rPr lang="nl-NL" dirty="0"/>
              <a:t>Vaak lukt het wel door zorgvragers dingen uit te laten spreken.</a:t>
            </a:r>
          </a:p>
          <a:p>
            <a:r>
              <a:rPr lang="nl-NL" b="1" dirty="0"/>
              <a:t>Probleem: </a:t>
            </a:r>
            <a:r>
              <a:rPr lang="nl-NL" dirty="0"/>
              <a:t>Dhr. Is eenzaam doordat zijn echtgenote overleden is</a:t>
            </a:r>
          </a:p>
          <a:p>
            <a:r>
              <a:rPr lang="nl-NL" b="1" dirty="0"/>
              <a:t>Doel</a:t>
            </a:r>
            <a:r>
              <a:rPr lang="nl-NL" dirty="0"/>
              <a:t>: Op 5 augustus 2045 geeft Dhr. aan dat hij minder eenzaam is en dat het voor hem zo acceptabel is</a:t>
            </a:r>
          </a:p>
          <a:p>
            <a:r>
              <a:rPr lang="nl-NL" b="1" dirty="0"/>
              <a:t>Activiteiten</a:t>
            </a:r>
            <a:r>
              <a:rPr lang="nl-NL" dirty="0"/>
              <a:t>: bla </a:t>
            </a:r>
            <a:r>
              <a:rPr lang="nl-NL" dirty="0" err="1"/>
              <a:t>bla</a:t>
            </a:r>
            <a:r>
              <a:rPr lang="nl-NL" dirty="0"/>
              <a:t> </a:t>
            </a:r>
            <a:r>
              <a:rPr lang="nl-NL" dirty="0" err="1"/>
              <a:t>bla</a:t>
            </a:r>
            <a:endParaRPr lang="nl-NL" dirty="0"/>
          </a:p>
          <a:p>
            <a:r>
              <a:rPr lang="nl-NL" dirty="0"/>
              <a:t>Dit kun je meten door op 5 augustus te vragen of Dhr. nu aan kan geven dat hij minder eenzaam is en of het nu voor hem acceptabel is. Weer een typische ja of nee vraag</a:t>
            </a:r>
          </a:p>
        </p:txBody>
      </p:sp>
    </p:spTree>
    <p:extLst>
      <p:ext uri="{BB962C8B-B14F-4D97-AF65-F5344CB8AC3E}">
        <p14:creationId xmlns:p14="http://schemas.microsoft.com/office/powerpoint/2010/main" val="11025399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uttype">
  <a:themeElements>
    <a:clrScheme name="Hout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Hout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ut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TM03090434[[fn=Type hout]]</Template>
  <TotalTime>152</TotalTime>
  <Words>1291</Words>
  <Application>Microsoft Office PowerPoint</Application>
  <PresentationFormat>Breedbeeld</PresentationFormat>
  <Paragraphs>178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21" baseType="lpstr">
      <vt:lpstr>Arial</vt:lpstr>
      <vt:lpstr>Calibri</vt:lpstr>
      <vt:lpstr>Georgia</vt:lpstr>
      <vt:lpstr>Rockwell Extra Bold</vt:lpstr>
      <vt:lpstr>Trebuchet MS</vt:lpstr>
      <vt:lpstr>Wingdings</vt:lpstr>
      <vt:lpstr>Houttype</vt:lpstr>
      <vt:lpstr>Methodisch Werken</vt:lpstr>
      <vt:lpstr>Waar hoort:</vt:lpstr>
      <vt:lpstr>PES Wat is P, Wat is E, Wat is S? En hoe            verwoord je P correct?</vt:lpstr>
      <vt:lpstr>PES Wat is P, Wat is E, Wat is S? En            hoe verwoord je P correct?</vt:lpstr>
      <vt:lpstr>De docent geeft nog voor de laatste keer tips over SMART/RUMBA </vt:lpstr>
      <vt:lpstr>Tip 1: het doel moet rechtstreeks slaan op het probleem</vt:lpstr>
      <vt:lpstr>Tip 2: Maak je doel ook echt tijdgebonden</vt:lpstr>
      <vt:lpstr>Tip 3: maak je doel acceptabel &amp; realistisch</vt:lpstr>
      <vt:lpstr>Tip 4: Maak je doel altijd meetbaar</vt:lpstr>
      <vt:lpstr>Voorbeeld 1:</vt:lpstr>
      <vt:lpstr>Voorbeeld 2:</vt:lpstr>
      <vt:lpstr>VERPLEEGKUNDIGE Interventies</vt:lpstr>
      <vt:lpstr>Evalueren</vt:lpstr>
      <vt:lpstr>Rapportage (regels)</vt:lpstr>
    </vt:vector>
  </TitlesOfParts>
  <Company>MBO Utrecht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Mireille Verhoef - Roose</dc:creator>
  <cp:lastModifiedBy>Dorine van Maanen - Pieterse</cp:lastModifiedBy>
  <cp:revision>23</cp:revision>
  <dcterms:created xsi:type="dcterms:W3CDTF">2017-10-17T20:27:12Z</dcterms:created>
  <dcterms:modified xsi:type="dcterms:W3CDTF">2022-05-19T11:27:05Z</dcterms:modified>
</cp:coreProperties>
</file>